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 id="2147483743" r:id="rId4"/>
  </p:sldMasterIdLst>
  <p:notesMasterIdLst>
    <p:notesMasterId r:id="rId25"/>
  </p:notesMasterIdLst>
  <p:handoutMasterIdLst>
    <p:handoutMasterId r:id="rId26"/>
  </p:handoutMasterIdLst>
  <p:sldIdLst>
    <p:sldId id="2146847008" r:id="rId5"/>
    <p:sldId id="2146847023" r:id="rId6"/>
    <p:sldId id="2146847038" r:id="rId7"/>
    <p:sldId id="2146847019" r:id="rId8"/>
    <p:sldId id="2146847032" r:id="rId9"/>
    <p:sldId id="2146847040" r:id="rId10"/>
    <p:sldId id="2146847041" r:id="rId11"/>
    <p:sldId id="2146847042" r:id="rId12"/>
    <p:sldId id="2146847033" r:id="rId13"/>
    <p:sldId id="2146847037" r:id="rId14"/>
    <p:sldId id="2146847036" r:id="rId15"/>
    <p:sldId id="2146847043" r:id="rId16"/>
    <p:sldId id="2146847044" r:id="rId17"/>
    <p:sldId id="2146847045" r:id="rId18"/>
    <p:sldId id="2146847035" r:id="rId19"/>
    <p:sldId id="367" r:id="rId20"/>
    <p:sldId id="2146847009" r:id="rId21"/>
    <p:sldId id="2146847010" r:id="rId22"/>
    <p:sldId id="2146847011" r:id="rId23"/>
    <p:sldId id="2146847039" r:id="rId24"/>
  </p:sldIdLst>
  <p:sldSz cx="12192000" cy="6858000"/>
  <p:notesSz cx="6858000" cy="9144000"/>
  <p:defaultTextStyle>
    <a:defPPr>
      <a:defRPr lang="en-US"/>
    </a:defPPr>
    <a:lvl1pPr algn="l" defTabSz="609585" rtl="0" fontAlgn="base">
      <a:spcBef>
        <a:spcPct val="0"/>
      </a:spcBef>
      <a:spcAft>
        <a:spcPct val="0"/>
      </a:spcAft>
      <a:defRPr kern="1200">
        <a:solidFill>
          <a:schemeClr val="tx1"/>
        </a:solidFill>
        <a:latin typeface="Arial" charset="0"/>
        <a:ea typeface="ヒラギノ角ゴ Pro W3" charset="0"/>
        <a:cs typeface="ヒラギノ角ゴ Pro W3" charset="0"/>
      </a:defRPr>
    </a:lvl1pPr>
    <a:lvl2pPr marL="609585" algn="l" defTabSz="609585" rtl="0" fontAlgn="base">
      <a:spcBef>
        <a:spcPct val="0"/>
      </a:spcBef>
      <a:spcAft>
        <a:spcPct val="0"/>
      </a:spcAft>
      <a:defRPr kern="1200">
        <a:solidFill>
          <a:schemeClr val="tx1"/>
        </a:solidFill>
        <a:latin typeface="Arial" charset="0"/>
        <a:ea typeface="ヒラギノ角ゴ Pro W3" charset="0"/>
        <a:cs typeface="ヒラギノ角ゴ Pro W3" charset="0"/>
      </a:defRPr>
    </a:lvl2pPr>
    <a:lvl3pPr marL="1219170" algn="l" defTabSz="609585" rtl="0" fontAlgn="base">
      <a:spcBef>
        <a:spcPct val="0"/>
      </a:spcBef>
      <a:spcAft>
        <a:spcPct val="0"/>
      </a:spcAft>
      <a:defRPr kern="1200">
        <a:solidFill>
          <a:schemeClr val="tx1"/>
        </a:solidFill>
        <a:latin typeface="Arial" charset="0"/>
        <a:ea typeface="ヒラギノ角ゴ Pro W3" charset="0"/>
        <a:cs typeface="ヒラギノ角ゴ Pro W3" charset="0"/>
      </a:defRPr>
    </a:lvl3pPr>
    <a:lvl4pPr marL="1828754" algn="l" defTabSz="609585" rtl="0" fontAlgn="base">
      <a:spcBef>
        <a:spcPct val="0"/>
      </a:spcBef>
      <a:spcAft>
        <a:spcPct val="0"/>
      </a:spcAft>
      <a:defRPr kern="1200">
        <a:solidFill>
          <a:schemeClr val="tx1"/>
        </a:solidFill>
        <a:latin typeface="Arial" charset="0"/>
        <a:ea typeface="ヒラギノ角ゴ Pro W3" charset="0"/>
        <a:cs typeface="ヒラギノ角ゴ Pro W3" charset="0"/>
      </a:defRPr>
    </a:lvl4pPr>
    <a:lvl5pPr marL="2438339" algn="l" defTabSz="609585" rtl="0" fontAlgn="base">
      <a:spcBef>
        <a:spcPct val="0"/>
      </a:spcBef>
      <a:spcAft>
        <a:spcPct val="0"/>
      </a:spcAft>
      <a:defRPr kern="1200">
        <a:solidFill>
          <a:schemeClr val="tx1"/>
        </a:solidFill>
        <a:latin typeface="Arial" charset="0"/>
        <a:ea typeface="ヒラギノ角ゴ Pro W3" charset="0"/>
        <a:cs typeface="ヒラギノ角ゴ Pro W3" charset="0"/>
      </a:defRPr>
    </a:lvl5pPr>
    <a:lvl6pPr marL="3047924" algn="l" defTabSz="609585" rtl="0" eaLnBrk="1" latinLnBrk="0" hangingPunct="1">
      <a:defRPr kern="1200">
        <a:solidFill>
          <a:schemeClr val="tx1"/>
        </a:solidFill>
        <a:latin typeface="Arial" charset="0"/>
        <a:ea typeface="ヒラギノ角ゴ Pro W3" charset="0"/>
        <a:cs typeface="ヒラギノ角ゴ Pro W3" charset="0"/>
      </a:defRPr>
    </a:lvl6pPr>
    <a:lvl7pPr marL="3657509" algn="l" defTabSz="609585" rtl="0" eaLnBrk="1" latinLnBrk="0" hangingPunct="1">
      <a:defRPr kern="1200">
        <a:solidFill>
          <a:schemeClr val="tx1"/>
        </a:solidFill>
        <a:latin typeface="Arial" charset="0"/>
        <a:ea typeface="ヒラギノ角ゴ Pro W3" charset="0"/>
        <a:cs typeface="ヒラギノ角ゴ Pro W3" charset="0"/>
      </a:defRPr>
    </a:lvl7pPr>
    <a:lvl8pPr marL="4267093" algn="l" defTabSz="609585" rtl="0" eaLnBrk="1" latinLnBrk="0" hangingPunct="1">
      <a:defRPr kern="1200">
        <a:solidFill>
          <a:schemeClr val="tx1"/>
        </a:solidFill>
        <a:latin typeface="Arial" charset="0"/>
        <a:ea typeface="ヒラギノ角ゴ Pro W3" charset="0"/>
        <a:cs typeface="ヒラギノ角ゴ Pro W3" charset="0"/>
      </a:defRPr>
    </a:lvl8pPr>
    <a:lvl9pPr marL="4876678" algn="l" defTabSz="609585" rtl="0" eaLnBrk="1" latinLnBrk="0" hangingPunct="1">
      <a:defRPr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0AB"/>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6324"/>
  </p:normalViewPr>
  <p:slideViewPr>
    <p:cSldViewPr snapToGrid="0">
      <p:cViewPr varScale="1">
        <p:scale>
          <a:sx n="102" d="100"/>
          <a:sy n="102" d="100"/>
        </p:scale>
        <p:origin x="200" y="744"/>
      </p:cViewPr>
      <p:guideLst/>
    </p:cSldViewPr>
  </p:slideViewPr>
  <p:outlineViewPr>
    <p:cViewPr>
      <p:scale>
        <a:sx n="33" d="100"/>
        <a:sy n="33" d="100"/>
      </p:scale>
      <p:origin x="0" y="-36128"/>
    </p:cViewPr>
  </p:outlineViewPr>
  <p:notesTextViewPr>
    <p:cViewPr>
      <p:scale>
        <a:sx n="1" d="1"/>
        <a:sy n="1" d="1"/>
      </p:scale>
      <p:origin x="0" y="0"/>
    </p:cViewPr>
  </p:notesTextViewPr>
  <p:sorterViewPr>
    <p:cViewPr varScale="1">
      <p:scale>
        <a:sx n="100" d="100"/>
        <a:sy n="100" d="100"/>
      </p:scale>
      <p:origin x="0" y="-32160"/>
    </p:cViewPr>
  </p:sorterViewPr>
  <p:notesViewPr>
    <p:cSldViewPr snapToGrid="0">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0F05D61B-8704-CE40-BB43-E8FCC5B932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ES"/>
              <a:t>Título Presentación</a:t>
            </a:r>
          </a:p>
        </p:txBody>
      </p:sp>
      <p:sp>
        <p:nvSpPr>
          <p:cNvPr id="3" name="Marcador de fecha 2">
            <a:extLst>
              <a:ext uri="{FF2B5EF4-FFF2-40B4-BE49-F238E27FC236}">
                <a16:creationId xmlns:a16="http://schemas.microsoft.com/office/drawing/2014/main" id="{7E6C7AF2-21EE-C540-845D-AF3CB00AB4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19442F-D6AE-2547-A016-E86A050B4D2E}" type="datetime7">
              <a:rPr lang="es-ES" smtClean="0"/>
              <a:t>oct-24</a:t>
            </a:fld>
            <a:endParaRPr lang="es-ES"/>
          </a:p>
        </p:txBody>
      </p:sp>
      <p:sp>
        <p:nvSpPr>
          <p:cNvPr id="4" name="Marcador de pie de página 3">
            <a:extLst>
              <a:ext uri="{FF2B5EF4-FFF2-40B4-BE49-F238E27FC236}">
                <a16:creationId xmlns:a16="http://schemas.microsoft.com/office/drawing/2014/main" id="{7E998891-4CFB-1F40-98AB-E5E9802414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s-ES"/>
              <a:t>Confidential &amp; Proprietary</a:t>
            </a:r>
          </a:p>
        </p:txBody>
      </p:sp>
      <p:sp>
        <p:nvSpPr>
          <p:cNvPr id="5" name="Marcador de número de diapositiva 4">
            <a:extLst>
              <a:ext uri="{FF2B5EF4-FFF2-40B4-BE49-F238E27FC236}">
                <a16:creationId xmlns:a16="http://schemas.microsoft.com/office/drawing/2014/main" id="{FD79570E-1F10-B24B-88D6-600F40CB08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9ACEF2-8374-754B-B43A-6E8A10C1D4DA}" type="slidenum">
              <a:rPr lang="es-ES" smtClean="0"/>
              <a:t>‹Nº›</a:t>
            </a:fld>
            <a:endParaRPr lang="es-ES"/>
          </a:p>
        </p:txBody>
      </p:sp>
    </p:spTree>
    <p:extLst>
      <p:ext uri="{BB962C8B-B14F-4D97-AF65-F5344CB8AC3E}">
        <p14:creationId xmlns:p14="http://schemas.microsoft.com/office/powerpoint/2010/main" val="239354597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Título Presentación</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74331-6528-4B47-BCCB-1EFC12E6D63D}" type="datetime7">
              <a:rPr lang="es-ES" smtClean="0"/>
              <a:t>oct-24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Confidential &amp; Proprietary</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C90C32-1D05-4357-A635-2118E80A099A}" type="slidenum">
              <a:rPr lang="en-US" smtClean="0"/>
              <a:t>‹Nº›</a:t>
            </a:fld>
            <a:endParaRPr lang="en-US"/>
          </a:p>
        </p:txBody>
      </p:sp>
    </p:spTree>
    <p:extLst>
      <p:ext uri="{BB962C8B-B14F-4D97-AF65-F5344CB8AC3E}">
        <p14:creationId xmlns:p14="http://schemas.microsoft.com/office/powerpoint/2010/main" val="203686759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01">
    <p:bg>
      <p:bgPr>
        <a:solidFill>
          <a:srgbClr val="0060AB"/>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38B191-18CC-5F47-ABA3-B78C7137FBE6}"/>
              </a:ext>
            </a:extLst>
          </p:cNvPr>
          <p:cNvSpPr>
            <a:spLocks noGrp="1"/>
          </p:cNvSpPr>
          <p:nvPr>
            <p:ph type="title" hasCustomPrompt="1"/>
          </p:nvPr>
        </p:nvSpPr>
        <p:spPr>
          <a:xfrm>
            <a:off x="505156" y="3429000"/>
            <a:ext cx="5040879" cy="1893853"/>
          </a:xfrm>
          <a:prstGeom prst="rect">
            <a:avLst/>
          </a:prstGeom>
        </p:spPr>
        <p:txBody>
          <a:bodyPr vert="horz" lIns="0" tIns="0" rIns="0" bIns="0" anchor="b" anchorCtr="0">
            <a:noAutofit/>
          </a:bodyPr>
          <a:lstStyle>
            <a:lvl1pPr algn="l">
              <a:lnSpc>
                <a:spcPct val="80000"/>
              </a:lnSpc>
              <a:defRPr lang="en-US" sz="5000" b="1" i="0" kern="1200" cap="none" spc="0" baseline="0" dirty="0">
                <a:solidFill>
                  <a:schemeClr val="bg1"/>
                </a:solidFill>
                <a:latin typeface="+mj-lt"/>
                <a:ea typeface="ヒラギノ角ゴ Pro W3" charset="0"/>
                <a:cs typeface="ヒラギノ角ゴ Pro W3" charset="0"/>
              </a:defRPr>
            </a:lvl1pPr>
          </a:lstStyle>
          <a:p>
            <a:pPr lvl="0" algn="l" defTabSz="812760" rtl="0" eaLnBrk="1" fontAlgn="base" hangingPunct="1">
              <a:lnSpc>
                <a:spcPct val="80000"/>
              </a:lnSpc>
              <a:spcBef>
                <a:spcPct val="0"/>
              </a:spcBef>
              <a:spcAft>
                <a:spcPct val="0"/>
              </a:spcAft>
            </a:pPr>
            <a:r>
              <a:rPr lang="en-US" dirty="0" err="1"/>
              <a:t>Título</a:t>
            </a:r>
            <a:r>
              <a:rPr lang="en-US" dirty="0"/>
              <a:t> </a:t>
            </a:r>
            <a:r>
              <a:rPr lang="en-US" dirty="0" err="1"/>
              <a:t>máx</a:t>
            </a:r>
            <a:r>
              <a:rPr lang="en-US" dirty="0"/>
              <a:t>.</a:t>
            </a:r>
            <a:br>
              <a:rPr lang="en-US" dirty="0"/>
            </a:br>
            <a:r>
              <a:rPr lang="en-US" dirty="0"/>
              <a:t>3 </a:t>
            </a:r>
            <a:r>
              <a:rPr lang="en-US" dirty="0" err="1"/>
              <a:t>líneas</a:t>
            </a:r>
            <a:r>
              <a:rPr lang="en-US" dirty="0"/>
              <a:t>.</a:t>
            </a:r>
          </a:p>
        </p:txBody>
      </p:sp>
      <p:sp>
        <p:nvSpPr>
          <p:cNvPr id="9" name="Text Placeholder 8">
            <a:extLst>
              <a:ext uri="{FF2B5EF4-FFF2-40B4-BE49-F238E27FC236}">
                <a16:creationId xmlns:a16="http://schemas.microsoft.com/office/drawing/2014/main" id="{13387D4F-4DDB-8F42-AA5A-D9E5DD54A56F}"/>
              </a:ext>
            </a:extLst>
          </p:cNvPr>
          <p:cNvSpPr>
            <a:spLocks noGrp="1"/>
          </p:cNvSpPr>
          <p:nvPr>
            <p:ph type="body" sz="quarter" idx="10" hasCustomPrompt="1"/>
          </p:nvPr>
        </p:nvSpPr>
        <p:spPr>
          <a:xfrm>
            <a:off x="505156" y="5558367"/>
            <a:ext cx="5040879" cy="275653"/>
          </a:xfrm>
          <a:prstGeom prst="rect">
            <a:avLst/>
          </a:prstGeom>
        </p:spPr>
        <p:txBody>
          <a:bodyPr lIns="0" tIns="0" rIns="0" bIns="0">
            <a:noAutofit/>
          </a:bodyPr>
          <a:lstStyle>
            <a:lvl1pPr marL="0" indent="0">
              <a:spcAft>
                <a:spcPts val="0"/>
              </a:spcAft>
              <a:buNone/>
              <a:defRPr sz="1600" b="0" i="0" cap="all" spc="100" baseline="0">
                <a:solidFill>
                  <a:schemeClr val="bg1"/>
                </a:solidFill>
                <a:latin typeface="Manrope" pitchFamily="2" charset="0"/>
              </a:defRPr>
            </a:lvl1pPr>
            <a:lvl2pPr marL="609585" indent="0">
              <a:buNone/>
              <a:defRPr>
                <a:solidFill>
                  <a:schemeClr val="bg1"/>
                </a:solidFill>
              </a:defRPr>
            </a:lvl2pPr>
          </a:lstStyle>
          <a:p>
            <a:pPr lvl="0"/>
            <a:r>
              <a:rPr lang="en-GB" dirty="0" err="1"/>
              <a:t>Subtítulo</a:t>
            </a:r>
            <a:endParaRPr lang="en-US" dirty="0"/>
          </a:p>
        </p:txBody>
      </p:sp>
      <p:sp>
        <p:nvSpPr>
          <p:cNvPr id="11" name="Text Placeholder 8">
            <a:extLst>
              <a:ext uri="{FF2B5EF4-FFF2-40B4-BE49-F238E27FC236}">
                <a16:creationId xmlns:a16="http://schemas.microsoft.com/office/drawing/2014/main" id="{F17E88FD-4248-B24C-9770-46A8A04E6D22}"/>
              </a:ext>
            </a:extLst>
          </p:cNvPr>
          <p:cNvSpPr>
            <a:spLocks noGrp="1"/>
          </p:cNvSpPr>
          <p:nvPr>
            <p:ph type="body" sz="quarter" idx="11" hasCustomPrompt="1"/>
          </p:nvPr>
        </p:nvSpPr>
        <p:spPr>
          <a:xfrm>
            <a:off x="505156" y="5964771"/>
            <a:ext cx="5040879" cy="275653"/>
          </a:xfrm>
          <a:prstGeom prst="rect">
            <a:avLst/>
          </a:prstGeom>
        </p:spPr>
        <p:txBody>
          <a:bodyPr lIns="0" tIns="0" rIns="0" bIns="0">
            <a:noAutofit/>
          </a:bodyPr>
          <a:lstStyle>
            <a:lvl1pPr marL="0" indent="0">
              <a:spcAft>
                <a:spcPts val="0"/>
              </a:spcAft>
              <a:buNone/>
              <a:defRPr sz="1600" b="0" i="0" cap="none" spc="100" baseline="0">
                <a:solidFill>
                  <a:schemeClr val="bg1"/>
                </a:solidFill>
                <a:latin typeface="+mn-lt"/>
              </a:defRPr>
            </a:lvl1pPr>
            <a:lvl2pPr marL="609585" indent="0">
              <a:buNone/>
              <a:defRPr>
                <a:solidFill>
                  <a:schemeClr val="bg1"/>
                </a:solidFill>
              </a:defRPr>
            </a:lvl2pPr>
          </a:lstStyle>
          <a:p>
            <a:pPr lvl="0"/>
            <a:r>
              <a:rPr lang="en-GB" dirty="0"/>
              <a:t>FECHA</a:t>
            </a:r>
            <a:endParaRPr lang="en-US" dirty="0"/>
          </a:p>
        </p:txBody>
      </p:sp>
      <p:sp>
        <p:nvSpPr>
          <p:cNvPr id="2" name="CuadroTexto 1">
            <a:extLst>
              <a:ext uri="{FF2B5EF4-FFF2-40B4-BE49-F238E27FC236}">
                <a16:creationId xmlns:a16="http://schemas.microsoft.com/office/drawing/2014/main" id="{33BCF0F4-62C2-DC95-2769-7648C831019D}"/>
              </a:ext>
            </a:extLst>
          </p:cNvPr>
          <p:cNvSpPr txBox="1"/>
          <p:nvPr userDrawn="1"/>
        </p:nvSpPr>
        <p:spPr>
          <a:xfrm>
            <a:off x="5049078" y="5705061"/>
            <a:ext cx="0" cy="0"/>
          </a:xfrm>
          <a:prstGeom prst="rect">
            <a:avLst/>
          </a:prstGeom>
        </p:spPr>
        <p:txBody>
          <a:bodyPr vert="horz" wrap="none" lIns="0" tIns="0" rIns="0" bIns="0" rtlCol="0">
            <a:noAutofit/>
          </a:bodyPr>
          <a:lstStyle/>
          <a:p>
            <a:pPr algn="l">
              <a:lnSpc>
                <a:spcPct val="120000"/>
              </a:lnSpc>
            </a:pPr>
            <a:endParaRPr lang="es-ES" sz="1600" dirty="0">
              <a:latin typeface="+mn-lt"/>
            </a:endParaRPr>
          </a:p>
        </p:txBody>
      </p:sp>
      <p:pic>
        <p:nvPicPr>
          <p:cNvPr id="5" name="Imagen 4">
            <a:extLst>
              <a:ext uri="{FF2B5EF4-FFF2-40B4-BE49-F238E27FC236}">
                <a16:creationId xmlns:a16="http://schemas.microsoft.com/office/drawing/2014/main" id="{B623B7E8-077F-0C11-E2E4-FCC0976D884E}"/>
              </a:ext>
            </a:extLst>
          </p:cNvPr>
          <p:cNvPicPr>
            <a:picLocks noChangeAspect="1"/>
          </p:cNvPicPr>
          <p:nvPr userDrawn="1"/>
        </p:nvPicPr>
        <p:blipFill>
          <a:blip r:embed="rId2"/>
          <a:stretch>
            <a:fillRect/>
          </a:stretch>
        </p:blipFill>
        <p:spPr>
          <a:xfrm>
            <a:off x="505156" y="502913"/>
            <a:ext cx="2516825" cy="475511"/>
          </a:xfrm>
          <a:prstGeom prst="rect">
            <a:avLst/>
          </a:prstGeom>
        </p:spPr>
      </p:pic>
      <p:pic>
        <p:nvPicPr>
          <p:cNvPr id="3" name="Imagen 2">
            <a:extLst>
              <a:ext uri="{FF2B5EF4-FFF2-40B4-BE49-F238E27FC236}">
                <a16:creationId xmlns:a16="http://schemas.microsoft.com/office/drawing/2014/main" id="{E9A18D39-9C34-1DFB-227C-504685B8EE5F}"/>
              </a:ext>
            </a:extLst>
          </p:cNvPr>
          <p:cNvPicPr>
            <a:picLocks noChangeAspect="1"/>
          </p:cNvPicPr>
          <p:nvPr userDrawn="1"/>
        </p:nvPicPr>
        <p:blipFill>
          <a:blip r:embed="rId3"/>
          <a:stretch>
            <a:fillRect/>
          </a:stretch>
        </p:blipFill>
        <p:spPr>
          <a:xfrm>
            <a:off x="9232900" y="0"/>
            <a:ext cx="2959100" cy="6858000"/>
          </a:xfrm>
          <a:prstGeom prst="rect">
            <a:avLst/>
          </a:prstGeom>
        </p:spPr>
      </p:pic>
      <p:sp>
        <p:nvSpPr>
          <p:cNvPr id="7" name="CuadroTexto 6">
            <a:extLst>
              <a:ext uri="{FF2B5EF4-FFF2-40B4-BE49-F238E27FC236}">
                <a16:creationId xmlns:a16="http://schemas.microsoft.com/office/drawing/2014/main" id="{95497DCB-6790-284A-B6F5-5E1D09EDC8DA}"/>
              </a:ext>
            </a:extLst>
          </p:cNvPr>
          <p:cNvSpPr txBox="1"/>
          <p:nvPr userDrawn="1"/>
        </p:nvSpPr>
        <p:spPr>
          <a:xfrm>
            <a:off x="712922" y="6555783"/>
            <a:ext cx="0" cy="0"/>
          </a:xfrm>
          <a:prstGeom prst="rect">
            <a:avLst/>
          </a:prstGeom>
        </p:spPr>
        <p:txBody>
          <a:bodyPr vert="horz" wrap="none" lIns="0" tIns="0" rIns="0" bIns="0" rtlCol="0">
            <a:noAutofit/>
          </a:bodyPr>
          <a:lstStyle/>
          <a:p>
            <a:pPr algn="l">
              <a:lnSpc>
                <a:spcPct val="120000"/>
              </a:lnSpc>
            </a:pPr>
            <a:endParaRPr lang="es-ES" sz="1600" dirty="0">
              <a:latin typeface="+mn-lt"/>
            </a:endParaRPr>
          </a:p>
        </p:txBody>
      </p:sp>
      <p:sp>
        <p:nvSpPr>
          <p:cNvPr id="13" name="Footer Placeholder 4">
            <a:extLst>
              <a:ext uri="{FF2B5EF4-FFF2-40B4-BE49-F238E27FC236}">
                <a16:creationId xmlns:a16="http://schemas.microsoft.com/office/drawing/2014/main" id="{DC837A29-6067-5946-A907-42C312DF87D1}"/>
              </a:ext>
            </a:extLst>
          </p:cNvPr>
          <p:cNvSpPr txBox="1">
            <a:spLocks/>
          </p:cNvSpPr>
          <p:nvPr userDrawn="1"/>
        </p:nvSpPr>
        <p:spPr>
          <a:xfrm>
            <a:off x="8720773" y="6472197"/>
            <a:ext cx="2959100" cy="140903"/>
          </a:xfrm>
          <a:prstGeom prst="rect">
            <a:avLst/>
          </a:prstGeom>
        </p:spPr>
        <p:txBody>
          <a:bodyPr lIns="0" tIns="0" rIns="0" bIns="0" anchor="b" anchorCtr="0"/>
          <a:lstStyle>
            <a:defPPr>
              <a:defRPr lang="en-US"/>
            </a:defPPr>
            <a:lvl1pPr marL="0" algn="r" defTabSz="457200" rtl="0" eaLnBrk="1" latinLnBrk="0" hangingPunct="1">
              <a:defRPr sz="800" kern="1200">
                <a:solidFill>
                  <a:srgbClr val="BFBFBF"/>
                </a:solidFill>
                <a:latin typeface="Helvetica Neue"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Manrope"/>
                <a:ea typeface="+mn-ea"/>
                <a:cs typeface="Arial"/>
              </a:rPr>
              <a:t>© 2023 UAX</a:t>
            </a:r>
          </a:p>
        </p:txBody>
      </p:sp>
    </p:spTree>
    <p:extLst>
      <p:ext uri="{BB962C8B-B14F-4D97-AF65-F5344CB8AC3E}">
        <p14:creationId xmlns:p14="http://schemas.microsoft.com/office/powerpoint/2010/main" val="3679375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 Columna">
    <p:spTree>
      <p:nvGrpSpPr>
        <p:cNvPr id="1" name=""/>
        <p:cNvGrpSpPr/>
        <p:nvPr/>
      </p:nvGrpSpPr>
      <p:grpSpPr>
        <a:xfrm>
          <a:off x="0" y="0"/>
          <a:ext cx="0" cy="0"/>
          <a:chOff x="0" y="0"/>
          <a:chExt cx="0" cy="0"/>
        </a:xfrm>
      </p:grpSpPr>
      <p:sp>
        <p:nvSpPr>
          <p:cNvPr id="159" name="Title 158">
            <a:extLst>
              <a:ext uri="{FF2B5EF4-FFF2-40B4-BE49-F238E27FC236}">
                <a16:creationId xmlns:a16="http://schemas.microsoft.com/office/drawing/2014/main" id="{8D44C5B5-90D9-D727-83E1-5716B25CBAD4}"/>
              </a:ext>
            </a:extLst>
          </p:cNvPr>
          <p:cNvSpPr>
            <a:spLocks noGrp="1"/>
          </p:cNvSpPr>
          <p:nvPr>
            <p:ph type="title" hasCustomPrompt="1"/>
          </p:nvPr>
        </p:nvSpPr>
        <p:spPr>
          <a:xfrm>
            <a:off x="504444" y="1257300"/>
            <a:ext cx="7315200" cy="457200"/>
          </a:xfrm>
          <a:prstGeom prst="rect">
            <a:avLst/>
          </a:prstGeom>
        </p:spPr>
        <p:txBody>
          <a:bodyPr>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19" name="Content Placeholder 18">
            <a:extLst>
              <a:ext uri="{FF2B5EF4-FFF2-40B4-BE49-F238E27FC236}">
                <a16:creationId xmlns:a16="http://schemas.microsoft.com/office/drawing/2014/main" id="{B6A860D7-12FD-3B4C-6EE3-F849025CF6DC}"/>
              </a:ext>
            </a:extLst>
          </p:cNvPr>
          <p:cNvSpPr>
            <a:spLocks noGrp="1"/>
          </p:cNvSpPr>
          <p:nvPr>
            <p:ph sz="quarter" idx="14"/>
          </p:nvPr>
        </p:nvSpPr>
        <p:spPr>
          <a:xfrm>
            <a:off x="509588" y="2209800"/>
            <a:ext cx="7310437" cy="4027487"/>
          </a:xfrm>
        </p:spPr>
        <p:txBody>
          <a:bodyPr>
            <a:noAutofit/>
          </a:bodyPr>
          <a:lstStyle>
            <a:lvl1pPr>
              <a:spcAft>
                <a:spcPts val="600"/>
              </a:spcAft>
              <a:defRPr/>
            </a:lvl1pPr>
            <a:lvl2pPr>
              <a:spcAft>
                <a:spcPts val="600"/>
              </a:spcAft>
              <a:buClr>
                <a:schemeClr val="accent1"/>
              </a:buClr>
              <a:defRPr/>
            </a:lvl2pPr>
            <a:lvl3pPr>
              <a:spcAft>
                <a:spcPts val="600"/>
              </a:spcAft>
              <a:buClr>
                <a:schemeClr val="accent1"/>
              </a:buClr>
              <a:defRPr/>
            </a:lvl3pPr>
            <a:lvl4pPr>
              <a:spcAft>
                <a:spcPts val="600"/>
              </a:spcAft>
              <a:buClr>
                <a:schemeClr val="accent1"/>
              </a:buClr>
              <a:defRPr/>
            </a:lvl4pPr>
            <a:lvl5pPr>
              <a:spcAft>
                <a:spcPts val="600"/>
              </a:spcAft>
              <a:buClr>
                <a:schemeClr val="accent1"/>
              </a:buClr>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Footer Placeholder 1">
            <a:extLst>
              <a:ext uri="{FF2B5EF4-FFF2-40B4-BE49-F238E27FC236}">
                <a16:creationId xmlns:a16="http://schemas.microsoft.com/office/drawing/2014/main" id="{1FC61289-975E-CE38-90B5-56D668CF171F}"/>
              </a:ext>
            </a:extLst>
          </p:cNvPr>
          <p:cNvSpPr>
            <a:spLocks noGrp="1"/>
          </p:cNvSpPr>
          <p:nvPr>
            <p:ph type="ftr" sz="quarter" idx="12"/>
          </p:nvPr>
        </p:nvSpPr>
        <p:spPr/>
        <p:txBody>
          <a:bodyPr>
            <a:noAutofit/>
          </a:bodyPr>
          <a:lstStyle/>
          <a:p>
            <a:r>
              <a:rPr lang="en-US"/>
              <a:t>PRESENTATION TEMPLATE</a:t>
            </a:r>
            <a:endParaRPr lang="en-US" dirty="0"/>
          </a:p>
        </p:txBody>
      </p:sp>
      <p:sp>
        <p:nvSpPr>
          <p:cNvPr id="21" name="Text Placeholder 20">
            <a:extLst>
              <a:ext uri="{FF2B5EF4-FFF2-40B4-BE49-F238E27FC236}">
                <a16:creationId xmlns:a16="http://schemas.microsoft.com/office/drawing/2014/main" id="{F6D8FBD4-4371-2E80-541C-846991B5F77F}"/>
              </a:ext>
            </a:extLst>
          </p:cNvPr>
          <p:cNvSpPr>
            <a:spLocks noGrp="1"/>
          </p:cNvSpPr>
          <p:nvPr>
            <p:ph type="body" sz="quarter" idx="15" hasCustomPrompt="1"/>
          </p:nvPr>
        </p:nvSpPr>
        <p:spPr>
          <a:xfrm>
            <a:off x="509206" y="1714500"/>
            <a:ext cx="7310438" cy="274320"/>
          </a:xfrm>
        </p:spPr>
        <p:txBody>
          <a:bodyPr>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sp>
        <p:nvSpPr>
          <p:cNvPr id="5" name="Slide Number Placeholder 21">
            <a:extLst>
              <a:ext uri="{FF2B5EF4-FFF2-40B4-BE49-F238E27FC236}">
                <a16:creationId xmlns:a16="http://schemas.microsoft.com/office/drawing/2014/main" id="{27318914-C5E6-3384-2F4C-DDF28F2CAA60}"/>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pic>
        <p:nvPicPr>
          <p:cNvPr id="4" name="Imagen 3">
            <a:extLst>
              <a:ext uri="{FF2B5EF4-FFF2-40B4-BE49-F238E27FC236}">
                <a16:creationId xmlns:a16="http://schemas.microsoft.com/office/drawing/2014/main" id="{761BB438-4E17-8D15-89F7-B55A6CD2B1DE}"/>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8" name="Text Placeholder 4">
            <a:extLst>
              <a:ext uri="{FF2B5EF4-FFF2-40B4-BE49-F238E27FC236}">
                <a16:creationId xmlns:a16="http://schemas.microsoft.com/office/drawing/2014/main" id="{AF7D6A7E-9B87-E846-9B20-10ED85D5C15A}"/>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9" name="CuadroTexto 8">
            <a:extLst>
              <a:ext uri="{FF2B5EF4-FFF2-40B4-BE49-F238E27FC236}">
                <a16:creationId xmlns:a16="http://schemas.microsoft.com/office/drawing/2014/main" id="{4CAB2EC2-A162-BF42-AA71-34793ADC10F7}"/>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12" name="Marcador de fecha 2">
            <a:extLst>
              <a:ext uri="{FF2B5EF4-FFF2-40B4-BE49-F238E27FC236}">
                <a16:creationId xmlns:a16="http://schemas.microsoft.com/office/drawing/2014/main" id="{102D7AA9-64B2-C74A-9FD4-6394DE66DDDB}"/>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512C26A6-BA04-0B41-8FD3-034A0D1D246B}" type="datetime6">
              <a:rPr lang="es-ES" smtClean="0"/>
              <a:t>octubre de 2024</a:t>
            </a:fld>
            <a:endParaRPr lang="es-ES" dirty="0"/>
          </a:p>
        </p:txBody>
      </p:sp>
    </p:spTree>
    <p:extLst>
      <p:ext uri="{BB962C8B-B14F-4D97-AF65-F5344CB8AC3E}">
        <p14:creationId xmlns:p14="http://schemas.microsoft.com/office/powerpoint/2010/main" val="3715401474"/>
      </p:ext>
    </p:extLst>
  </p:cSld>
  <p:clrMapOvr>
    <a:masterClrMapping/>
  </p:clrMapOvr>
  <p:extLst>
    <p:ext uri="{DCECCB84-F9BA-43D5-87BE-67443E8EF086}">
      <p15:sldGuideLst xmlns:p15="http://schemas.microsoft.com/office/powerpoint/2012/main">
        <p15:guide id="2" orient="horz" pos="4320">
          <p15:clr>
            <a:srgbClr val="FBAE40"/>
          </p15:clr>
        </p15:guide>
        <p15:guide id="4" orient="horz" pos="316">
          <p15:clr>
            <a:srgbClr val="FBAE40"/>
          </p15:clr>
        </p15:guide>
        <p15:guide id="7" pos="4920" userDrawn="1">
          <p15:clr>
            <a:srgbClr val="FBAE40"/>
          </p15:clr>
        </p15:guide>
        <p15:guide id="8" orient="horz" pos="139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a - Gris">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C61289-975E-CE38-90B5-56D668CF171F}"/>
              </a:ext>
            </a:extLst>
          </p:cNvPr>
          <p:cNvSpPr>
            <a:spLocks noGrp="1"/>
          </p:cNvSpPr>
          <p:nvPr>
            <p:ph type="ftr" sz="quarter" idx="12"/>
          </p:nvPr>
        </p:nvSpPr>
        <p:spPr/>
        <p:txBody>
          <a:bodyPr>
            <a:noAutofit/>
          </a:bodyPr>
          <a:lstStyle/>
          <a:p>
            <a:r>
              <a:rPr lang="en-US"/>
              <a:t>PRESENTATION TEMPLATE</a:t>
            </a:r>
            <a:endParaRPr lang="en-US" dirty="0"/>
          </a:p>
        </p:txBody>
      </p:sp>
      <p:sp>
        <p:nvSpPr>
          <p:cNvPr id="6" name="Slide Number Placeholder 21">
            <a:extLst>
              <a:ext uri="{FF2B5EF4-FFF2-40B4-BE49-F238E27FC236}">
                <a16:creationId xmlns:a16="http://schemas.microsoft.com/office/drawing/2014/main" id="{D4509C47-7338-F5D2-1484-72B7CF15A54E}"/>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4" name="Title 158">
            <a:extLst>
              <a:ext uri="{FF2B5EF4-FFF2-40B4-BE49-F238E27FC236}">
                <a16:creationId xmlns:a16="http://schemas.microsoft.com/office/drawing/2014/main" id="{C15FE3BC-F280-0354-CCB5-435CC7BA9AF7}"/>
              </a:ext>
            </a:extLst>
          </p:cNvPr>
          <p:cNvSpPr>
            <a:spLocks noGrp="1"/>
          </p:cNvSpPr>
          <p:nvPr>
            <p:ph type="title" hasCustomPrompt="1"/>
          </p:nvPr>
        </p:nvSpPr>
        <p:spPr>
          <a:xfrm>
            <a:off x="504444" y="1257300"/>
            <a:ext cx="7315200" cy="457200"/>
          </a:xfrm>
          <a:prstGeom prst="rect">
            <a:avLst/>
          </a:prstGeom>
        </p:spPr>
        <p:txBody>
          <a:bodyPr>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7" name="Content Placeholder 18">
            <a:extLst>
              <a:ext uri="{FF2B5EF4-FFF2-40B4-BE49-F238E27FC236}">
                <a16:creationId xmlns:a16="http://schemas.microsoft.com/office/drawing/2014/main" id="{338D3B5B-3CED-4D80-805E-55979E50D45F}"/>
              </a:ext>
            </a:extLst>
          </p:cNvPr>
          <p:cNvSpPr>
            <a:spLocks noGrp="1"/>
          </p:cNvSpPr>
          <p:nvPr>
            <p:ph sz="quarter" idx="14"/>
          </p:nvPr>
        </p:nvSpPr>
        <p:spPr>
          <a:xfrm>
            <a:off x="509588" y="2209800"/>
            <a:ext cx="7310437" cy="4027487"/>
          </a:xfrm>
        </p:spPr>
        <p:txBody>
          <a:bodyPr>
            <a:noAutofit/>
          </a:bodyPr>
          <a:lstStyle>
            <a:lvl1pPr>
              <a:spcAft>
                <a:spcPts val="600"/>
              </a:spcAft>
              <a:defRPr/>
            </a:lvl1pPr>
            <a:lvl2pPr>
              <a:spcAft>
                <a:spcPts val="600"/>
              </a:spcAft>
              <a:buClr>
                <a:schemeClr val="accent1"/>
              </a:buClr>
              <a:defRPr/>
            </a:lvl2pPr>
            <a:lvl3pPr>
              <a:spcAft>
                <a:spcPts val="600"/>
              </a:spcAft>
              <a:buClr>
                <a:schemeClr val="accent1"/>
              </a:buClr>
              <a:defRPr/>
            </a:lvl3pPr>
            <a:lvl4pPr>
              <a:spcAft>
                <a:spcPts val="600"/>
              </a:spcAft>
              <a:buClr>
                <a:schemeClr val="accent1"/>
              </a:buClr>
              <a:defRPr/>
            </a:lvl4pPr>
            <a:lvl5pPr>
              <a:spcAft>
                <a:spcPts val="600"/>
              </a:spcAft>
              <a:buClr>
                <a:schemeClr val="accent1"/>
              </a:buClr>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Text Placeholder 20">
            <a:extLst>
              <a:ext uri="{FF2B5EF4-FFF2-40B4-BE49-F238E27FC236}">
                <a16:creationId xmlns:a16="http://schemas.microsoft.com/office/drawing/2014/main" id="{E3465F1A-327C-9531-B039-E99AA0AF9E90}"/>
              </a:ext>
            </a:extLst>
          </p:cNvPr>
          <p:cNvSpPr>
            <a:spLocks noGrp="1"/>
          </p:cNvSpPr>
          <p:nvPr>
            <p:ph type="body" sz="quarter" idx="15" hasCustomPrompt="1"/>
          </p:nvPr>
        </p:nvSpPr>
        <p:spPr>
          <a:xfrm>
            <a:off x="509206" y="1714500"/>
            <a:ext cx="7310438" cy="274320"/>
          </a:xfrm>
        </p:spPr>
        <p:txBody>
          <a:bodyPr>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pic>
        <p:nvPicPr>
          <p:cNvPr id="5" name="Imagen 4">
            <a:extLst>
              <a:ext uri="{FF2B5EF4-FFF2-40B4-BE49-F238E27FC236}">
                <a16:creationId xmlns:a16="http://schemas.microsoft.com/office/drawing/2014/main" id="{FAD14C85-0C76-6EB3-5150-1F32941982B1}"/>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9" name="Text Placeholder 4">
            <a:extLst>
              <a:ext uri="{FF2B5EF4-FFF2-40B4-BE49-F238E27FC236}">
                <a16:creationId xmlns:a16="http://schemas.microsoft.com/office/drawing/2014/main" id="{A19916D6-A980-9644-9686-840C73049374}"/>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10" name="CuadroTexto 9">
            <a:extLst>
              <a:ext uri="{FF2B5EF4-FFF2-40B4-BE49-F238E27FC236}">
                <a16:creationId xmlns:a16="http://schemas.microsoft.com/office/drawing/2014/main" id="{08C2C9A6-C59E-1F42-BAA3-FEEF46284F72}"/>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12" name="Marcador de fecha 2">
            <a:extLst>
              <a:ext uri="{FF2B5EF4-FFF2-40B4-BE49-F238E27FC236}">
                <a16:creationId xmlns:a16="http://schemas.microsoft.com/office/drawing/2014/main" id="{96B62B97-9B7A-AA4E-8EB4-D0899C728D32}"/>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512C26A6-BA04-0B41-8FD3-034A0D1D246B}" type="datetime6">
              <a:rPr lang="es-ES" smtClean="0"/>
              <a:t>octubre de 2024</a:t>
            </a:fld>
            <a:endParaRPr lang="es-ES" dirty="0"/>
          </a:p>
        </p:txBody>
      </p:sp>
    </p:spTree>
    <p:extLst>
      <p:ext uri="{BB962C8B-B14F-4D97-AF65-F5344CB8AC3E}">
        <p14:creationId xmlns:p14="http://schemas.microsoft.com/office/powerpoint/2010/main" val="1686151564"/>
      </p:ext>
    </p:extLst>
  </p:cSld>
  <p:clrMapOvr>
    <a:masterClrMapping/>
  </p:clrMapOvr>
  <p:extLst>
    <p:ext uri="{DCECCB84-F9BA-43D5-87BE-67443E8EF086}">
      <p15:sldGuideLst xmlns:p15="http://schemas.microsoft.com/office/powerpoint/2012/main">
        <p15:guide id="2" orient="horz" pos="4320">
          <p15:clr>
            <a:srgbClr val="FBAE40"/>
          </p15:clr>
        </p15:guide>
        <p15:guide id="4" orient="horz" pos="316">
          <p15:clr>
            <a:srgbClr val="FBAE40"/>
          </p15:clr>
        </p15:guide>
        <p15:guide id="7" pos="4944">
          <p15:clr>
            <a:srgbClr val="FBAE40"/>
          </p15:clr>
        </p15:guide>
        <p15:guide id="8" orient="horz" pos="13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Columna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C61289-975E-CE38-90B5-56D668CF171F}"/>
              </a:ext>
            </a:extLst>
          </p:cNvPr>
          <p:cNvSpPr>
            <a:spLocks noGrp="1"/>
          </p:cNvSpPr>
          <p:nvPr>
            <p:ph type="ftr" sz="quarter" idx="12"/>
          </p:nvPr>
        </p:nvSpPr>
        <p:spPr/>
        <p:txBody>
          <a:bodyPr>
            <a:noAutofit/>
          </a:bodyPr>
          <a:lstStyle/>
          <a:p>
            <a:r>
              <a:rPr lang="en-US"/>
              <a:t>PRESENTATION TEMPLATE</a:t>
            </a:r>
            <a:endParaRPr lang="en-US" dirty="0"/>
          </a:p>
        </p:txBody>
      </p:sp>
      <p:sp>
        <p:nvSpPr>
          <p:cNvPr id="3" name="Title 2">
            <a:extLst>
              <a:ext uri="{FF2B5EF4-FFF2-40B4-BE49-F238E27FC236}">
                <a16:creationId xmlns:a16="http://schemas.microsoft.com/office/drawing/2014/main" id="{8A4F55AC-4F18-8862-03A0-3D79DEA865B6}"/>
              </a:ext>
            </a:extLst>
          </p:cNvPr>
          <p:cNvSpPr>
            <a:spLocks noGrp="1"/>
          </p:cNvSpPr>
          <p:nvPr>
            <p:ph type="title" hasCustomPrompt="1"/>
          </p:nvPr>
        </p:nvSpPr>
        <p:spPr>
          <a:xfrm>
            <a:off x="504444" y="1257300"/>
            <a:ext cx="11183112" cy="457200"/>
          </a:xfrm>
          <a:prstGeom prst="rect">
            <a:avLst/>
          </a:prstGeom>
        </p:spPr>
        <p:txBody>
          <a:bodyPr lIns="0" tIns="0" rIns="0" bIns="0" anchor="t">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17" name="Content Placeholder 16">
            <a:extLst>
              <a:ext uri="{FF2B5EF4-FFF2-40B4-BE49-F238E27FC236}">
                <a16:creationId xmlns:a16="http://schemas.microsoft.com/office/drawing/2014/main" id="{E012DB2F-C87C-BED8-50F7-D015F6E5CFC4}"/>
              </a:ext>
            </a:extLst>
          </p:cNvPr>
          <p:cNvSpPr>
            <a:spLocks noGrp="1"/>
          </p:cNvSpPr>
          <p:nvPr>
            <p:ph sz="quarter" idx="15"/>
          </p:nvPr>
        </p:nvSpPr>
        <p:spPr>
          <a:xfrm>
            <a:off x="504443" y="2209800"/>
            <a:ext cx="5394960" cy="4011532"/>
          </a:xfrm>
        </p:spPr>
        <p:txBody>
          <a:bodyPr>
            <a:noAutofit/>
          </a:bodyPr>
          <a:lstStyle>
            <a:lvl1pPr>
              <a:spcAft>
                <a:spcPts val="600"/>
              </a:spcAft>
              <a:defRPr sz="1600"/>
            </a:lvl1pPr>
            <a:lvl2pPr>
              <a:spcAft>
                <a:spcPts val="600"/>
              </a:spcAft>
              <a:buClr>
                <a:schemeClr val="accent1"/>
              </a:buClr>
              <a:defRPr sz="1600"/>
            </a:lvl2pPr>
            <a:lvl3pPr>
              <a:spcAft>
                <a:spcPts val="600"/>
              </a:spcAft>
              <a:buClr>
                <a:schemeClr val="accent1"/>
              </a:buClr>
              <a:defRPr sz="1600"/>
            </a:lvl3pPr>
            <a:lvl4pPr>
              <a:spcAft>
                <a:spcPts val="600"/>
              </a:spcAft>
              <a:buClr>
                <a:schemeClr val="accent1"/>
              </a:buClr>
              <a:defRPr sz="1600"/>
            </a:lvl4pPr>
            <a:lvl5pPr>
              <a:spcAft>
                <a:spcPts val="600"/>
              </a:spcAft>
              <a:buClr>
                <a:schemeClr val="accent1"/>
              </a:buClr>
              <a:defRPr sz="16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8" name="Content Placeholder 16">
            <a:extLst>
              <a:ext uri="{FF2B5EF4-FFF2-40B4-BE49-F238E27FC236}">
                <a16:creationId xmlns:a16="http://schemas.microsoft.com/office/drawing/2014/main" id="{82B33D4F-3CD5-B1F4-E420-DE9C0A8440B8}"/>
              </a:ext>
            </a:extLst>
          </p:cNvPr>
          <p:cNvSpPr>
            <a:spLocks noGrp="1"/>
          </p:cNvSpPr>
          <p:nvPr>
            <p:ph sz="quarter" idx="16"/>
          </p:nvPr>
        </p:nvSpPr>
        <p:spPr>
          <a:xfrm>
            <a:off x="6292596" y="2209800"/>
            <a:ext cx="5394960" cy="4011532"/>
          </a:xfrm>
        </p:spPr>
        <p:txBody>
          <a:bodyPr>
            <a:noAutofit/>
          </a:bodyPr>
          <a:lstStyle>
            <a:lvl1pPr>
              <a:spcAft>
                <a:spcPts val="600"/>
              </a:spcAft>
              <a:buClr>
                <a:schemeClr val="accent1"/>
              </a:buClr>
              <a:defRPr sz="1600"/>
            </a:lvl1pPr>
            <a:lvl2pPr>
              <a:spcAft>
                <a:spcPts val="600"/>
              </a:spcAft>
              <a:buClr>
                <a:schemeClr val="accent1"/>
              </a:buClr>
              <a:defRPr sz="1600"/>
            </a:lvl2pPr>
            <a:lvl3pPr>
              <a:spcAft>
                <a:spcPts val="600"/>
              </a:spcAft>
              <a:buClr>
                <a:schemeClr val="accent1"/>
              </a:buClr>
              <a:defRPr sz="1600"/>
            </a:lvl3pPr>
            <a:lvl4pPr>
              <a:spcAft>
                <a:spcPts val="600"/>
              </a:spcAft>
              <a:buClr>
                <a:schemeClr val="accent1"/>
              </a:buClr>
              <a:defRPr sz="1600"/>
            </a:lvl4pPr>
            <a:lvl5pPr>
              <a:spcAft>
                <a:spcPts val="600"/>
              </a:spcAft>
              <a:buClr>
                <a:schemeClr val="accent1"/>
              </a:buClr>
              <a:defRPr sz="16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0" name="Text Placeholder 20">
            <a:extLst>
              <a:ext uri="{FF2B5EF4-FFF2-40B4-BE49-F238E27FC236}">
                <a16:creationId xmlns:a16="http://schemas.microsoft.com/office/drawing/2014/main" id="{85C93315-A838-8FB7-59B2-8E6B83E8405F}"/>
              </a:ext>
            </a:extLst>
          </p:cNvPr>
          <p:cNvSpPr>
            <a:spLocks noGrp="1"/>
          </p:cNvSpPr>
          <p:nvPr>
            <p:ph type="body" sz="quarter" idx="17" hasCustomPrompt="1"/>
          </p:nvPr>
        </p:nvSpPr>
        <p:spPr>
          <a:xfrm>
            <a:off x="509206" y="1714500"/>
            <a:ext cx="11178350" cy="274320"/>
          </a:xfrm>
        </p:spPr>
        <p:txBody>
          <a:bodyPr>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sp>
        <p:nvSpPr>
          <p:cNvPr id="6" name="Slide Number Placeholder 21">
            <a:extLst>
              <a:ext uri="{FF2B5EF4-FFF2-40B4-BE49-F238E27FC236}">
                <a16:creationId xmlns:a16="http://schemas.microsoft.com/office/drawing/2014/main" id="{ADADD49F-C7B0-0833-5655-9BF3A6736EE4}"/>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pic>
        <p:nvPicPr>
          <p:cNvPr id="5" name="Imagen 4">
            <a:extLst>
              <a:ext uri="{FF2B5EF4-FFF2-40B4-BE49-F238E27FC236}">
                <a16:creationId xmlns:a16="http://schemas.microsoft.com/office/drawing/2014/main" id="{7A655E10-0E10-74F7-08B9-583A1C43ADC0}"/>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11" name="Text Placeholder 4">
            <a:extLst>
              <a:ext uri="{FF2B5EF4-FFF2-40B4-BE49-F238E27FC236}">
                <a16:creationId xmlns:a16="http://schemas.microsoft.com/office/drawing/2014/main" id="{FEAE4F89-70A9-2C46-B426-539EFDD95907}"/>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12" name="CuadroTexto 11">
            <a:extLst>
              <a:ext uri="{FF2B5EF4-FFF2-40B4-BE49-F238E27FC236}">
                <a16:creationId xmlns:a16="http://schemas.microsoft.com/office/drawing/2014/main" id="{4D8A963B-63A5-DC46-ACCF-F596E8028722}"/>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13" name="Marcador de fecha 2">
            <a:extLst>
              <a:ext uri="{FF2B5EF4-FFF2-40B4-BE49-F238E27FC236}">
                <a16:creationId xmlns:a16="http://schemas.microsoft.com/office/drawing/2014/main" id="{B3ECFA55-2751-844E-B36C-AC6EBE191F25}"/>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Tree>
    <p:extLst>
      <p:ext uri="{BB962C8B-B14F-4D97-AF65-F5344CB8AC3E}">
        <p14:creationId xmlns:p14="http://schemas.microsoft.com/office/powerpoint/2010/main" val="808630243"/>
      </p:ext>
    </p:extLst>
  </p:cSld>
  <p:clrMapOvr>
    <a:masterClrMapping/>
  </p:clrMapOvr>
  <p:extLst>
    <p:ext uri="{DCECCB84-F9BA-43D5-87BE-67443E8EF086}">
      <p15:sldGuideLst xmlns:p15="http://schemas.microsoft.com/office/powerpoint/2012/main">
        <p15:guide id="4" orient="horz" pos="316">
          <p15:clr>
            <a:srgbClr val="FBAE40"/>
          </p15:clr>
        </p15:guide>
        <p15:guide id="6" pos="3727">
          <p15:clr>
            <a:srgbClr val="FBAE40"/>
          </p15:clr>
        </p15:guide>
        <p15:guide id="7" pos="3953">
          <p15:clr>
            <a:srgbClr val="FBAE40"/>
          </p15:clr>
        </p15:guide>
        <p15:guide id="8" orient="horz" pos="13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sp>
        <p:nvSpPr>
          <p:cNvPr id="49" name="Content Placeholder 48">
            <a:extLst>
              <a:ext uri="{FF2B5EF4-FFF2-40B4-BE49-F238E27FC236}">
                <a16:creationId xmlns:a16="http://schemas.microsoft.com/office/drawing/2014/main" id="{7D2D77C1-A8AE-16CD-DB73-FF8BA33A2284}"/>
              </a:ext>
            </a:extLst>
          </p:cNvPr>
          <p:cNvSpPr>
            <a:spLocks noGrp="1"/>
          </p:cNvSpPr>
          <p:nvPr>
            <p:ph sz="quarter" idx="19"/>
          </p:nvPr>
        </p:nvSpPr>
        <p:spPr>
          <a:xfrm>
            <a:off x="508000" y="2604876"/>
            <a:ext cx="3471863" cy="3643524"/>
          </a:xfrm>
        </p:spPr>
        <p:txBody>
          <a:bodyPr wrap="square" lIns="0" tIns="0" rIns="0" bIns="0">
            <a:noAutofit/>
          </a:bodyPr>
          <a:lstStyle>
            <a:lvl1pPr>
              <a:spcAft>
                <a:spcPts val="600"/>
              </a:spcAft>
              <a:buClr>
                <a:schemeClr val="accent1"/>
              </a:buClr>
              <a:defRPr sz="1400"/>
            </a:lvl1pPr>
            <a:lvl2pPr>
              <a:spcAft>
                <a:spcPts val="600"/>
              </a:spcAft>
              <a:buClr>
                <a:schemeClr val="accent1"/>
              </a:buClr>
              <a:defRPr sz="1400"/>
            </a:lvl2pPr>
            <a:lvl3pPr>
              <a:spcAft>
                <a:spcPts val="600"/>
              </a:spcAft>
              <a:buClr>
                <a:schemeClr val="accent1"/>
              </a:buClr>
              <a:defRPr sz="1400"/>
            </a:lvl3pPr>
            <a:lvl4pPr>
              <a:spcAft>
                <a:spcPts val="600"/>
              </a:spcAft>
              <a:buClr>
                <a:schemeClr val="accent1"/>
              </a:buClr>
              <a:defRPr sz="1400"/>
            </a:lvl4pPr>
            <a:lvl5pPr>
              <a:spcAft>
                <a:spcPts val="600"/>
              </a:spcAft>
              <a:buClr>
                <a:schemeClr val="accent1"/>
              </a:buClr>
              <a:defRPr sz="14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Footer Placeholder 1">
            <a:extLst>
              <a:ext uri="{FF2B5EF4-FFF2-40B4-BE49-F238E27FC236}">
                <a16:creationId xmlns:a16="http://schemas.microsoft.com/office/drawing/2014/main" id="{F21A2C2D-153E-FB12-0C42-97627A57F98B}"/>
              </a:ext>
            </a:extLst>
          </p:cNvPr>
          <p:cNvSpPr>
            <a:spLocks noGrp="1"/>
          </p:cNvSpPr>
          <p:nvPr>
            <p:ph type="ftr" sz="quarter" idx="13"/>
          </p:nvPr>
        </p:nvSpPr>
        <p:spPr/>
        <p:txBody>
          <a:bodyPr wrap="square">
            <a:noAutofit/>
          </a:bodyPr>
          <a:lstStyle/>
          <a:p>
            <a:r>
              <a:rPr lang="en-US"/>
              <a:t>PRESENTATION TEMPLATE</a:t>
            </a:r>
            <a:endParaRPr lang="en-US" dirty="0"/>
          </a:p>
        </p:txBody>
      </p:sp>
      <p:sp>
        <p:nvSpPr>
          <p:cNvPr id="120" name="Title 119">
            <a:extLst>
              <a:ext uri="{FF2B5EF4-FFF2-40B4-BE49-F238E27FC236}">
                <a16:creationId xmlns:a16="http://schemas.microsoft.com/office/drawing/2014/main" id="{2A72DCEB-A544-3AC4-A1AF-9D8E353C8523}"/>
              </a:ext>
            </a:extLst>
          </p:cNvPr>
          <p:cNvSpPr>
            <a:spLocks noGrp="1"/>
          </p:cNvSpPr>
          <p:nvPr>
            <p:ph type="title" hasCustomPrompt="1"/>
          </p:nvPr>
        </p:nvSpPr>
        <p:spPr>
          <a:xfrm>
            <a:off x="504444" y="1257300"/>
            <a:ext cx="11183112"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22" name="Text Placeholder 4">
            <a:extLst>
              <a:ext uri="{FF2B5EF4-FFF2-40B4-BE49-F238E27FC236}">
                <a16:creationId xmlns:a16="http://schemas.microsoft.com/office/drawing/2014/main" id="{31ECF718-DFE4-1F47-BA8B-028461BEE860}"/>
              </a:ext>
            </a:extLst>
          </p:cNvPr>
          <p:cNvSpPr>
            <a:spLocks noGrp="1"/>
          </p:cNvSpPr>
          <p:nvPr>
            <p:ph type="body" sz="quarter" idx="11" hasCustomPrompt="1"/>
          </p:nvPr>
        </p:nvSpPr>
        <p:spPr>
          <a:xfrm>
            <a:off x="507716" y="2209800"/>
            <a:ext cx="347472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600" b="1" i="0" kern="1200" spc="13">
                <a:solidFill>
                  <a:schemeClr val="accent1"/>
                </a:solidFill>
                <a:latin typeface="Manrope" pitchFamily="2" charset="0"/>
                <a:ea typeface="ヒラギノ角ゴ Pro W3" charset="0"/>
                <a:cs typeface="Manrope" pitchFamily="2" charset="0"/>
              </a:defRPr>
            </a:lvl1pPr>
            <a:lvl2pPr marL="7938" indent="215900">
              <a:tabLst/>
              <a:defRPr sz="1400"/>
            </a:lvl2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1</a:t>
            </a:r>
          </a:p>
        </p:txBody>
      </p:sp>
      <p:sp>
        <p:nvSpPr>
          <p:cNvPr id="3" name="Text Placeholder 4">
            <a:extLst>
              <a:ext uri="{FF2B5EF4-FFF2-40B4-BE49-F238E27FC236}">
                <a16:creationId xmlns:a16="http://schemas.microsoft.com/office/drawing/2014/main" id="{CDA3909C-D111-F968-F71F-7731A7193375}"/>
              </a:ext>
            </a:extLst>
          </p:cNvPr>
          <p:cNvSpPr>
            <a:spLocks noGrp="1"/>
          </p:cNvSpPr>
          <p:nvPr>
            <p:ph type="body" sz="quarter" idx="17" hasCustomPrompt="1"/>
          </p:nvPr>
        </p:nvSpPr>
        <p:spPr>
          <a:xfrm>
            <a:off x="4358640" y="2209800"/>
            <a:ext cx="347472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600" b="1" i="0" kern="1200" spc="13">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2</a:t>
            </a:r>
            <a:endParaRPr lang="en-US" dirty="0"/>
          </a:p>
        </p:txBody>
      </p:sp>
      <p:sp>
        <p:nvSpPr>
          <p:cNvPr id="5" name="Text Placeholder 4">
            <a:extLst>
              <a:ext uri="{FF2B5EF4-FFF2-40B4-BE49-F238E27FC236}">
                <a16:creationId xmlns:a16="http://schemas.microsoft.com/office/drawing/2014/main" id="{2346C566-8181-1091-DD32-F0CBB57E77A3}"/>
              </a:ext>
            </a:extLst>
          </p:cNvPr>
          <p:cNvSpPr>
            <a:spLocks noGrp="1"/>
          </p:cNvSpPr>
          <p:nvPr>
            <p:ph type="body" sz="quarter" idx="18" hasCustomPrompt="1"/>
          </p:nvPr>
        </p:nvSpPr>
        <p:spPr>
          <a:xfrm>
            <a:off x="8212836" y="2209800"/>
            <a:ext cx="347472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600" b="1" i="0" kern="1200" spc="13">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3</a:t>
            </a:r>
            <a:endParaRPr lang="en-US" dirty="0"/>
          </a:p>
        </p:txBody>
      </p:sp>
      <p:sp>
        <p:nvSpPr>
          <p:cNvPr id="50" name="Content Placeholder 48">
            <a:extLst>
              <a:ext uri="{FF2B5EF4-FFF2-40B4-BE49-F238E27FC236}">
                <a16:creationId xmlns:a16="http://schemas.microsoft.com/office/drawing/2014/main" id="{F54C112E-5329-2244-F5C9-296C76AC64D3}"/>
              </a:ext>
            </a:extLst>
          </p:cNvPr>
          <p:cNvSpPr>
            <a:spLocks noGrp="1"/>
          </p:cNvSpPr>
          <p:nvPr>
            <p:ph sz="quarter" idx="20"/>
          </p:nvPr>
        </p:nvSpPr>
        <p:spPr>
          <a:xfrm>
            <a:off x="4361847" y="2604876"/>
            <a:ext cx="3471863" cy="3643524"/>
          </a:xfrm>
        </p:spPr>
        <p:txBody>
          <a:bodyPr wrap="square" lIns="0" tIns="0" rIns="0" bIns="0">
            <a:noAutofit/>
          </a:bodyPr>
          <a:lstStyle>
            <a:lvl1pPr>
              <a:spcAft>
                <a:spcPts val="600"/>
              </a:spcAft>
              <a:buClr>
                <a:schemeClr val="accent1"/>
              </a:buClr>
              <a:defRPr sz="1400"/>
            </a:lvl1pPr>
            <a:lvl2pPr>
              <a:spcAft>
                <a:spcPts val="600"/>
              </a:spcAft>
              <a:buClr>
                <a:schemeClr val="accent1"/>
              </a:buClr>
              <a:defRPr sz="1400"/>
            </a:lvl2pPr>
            <a:lvl3pPr>
              <a:spcAft>
                <a:spcPts val="600"/>
              </a:spcAft>
              <a:buClr>
                <a:schemeClr val="accent1"/>
              </a:buClr>
              <a:defRPr sz="1400"/>
            </a:lvl3pPr>
            <a:lvl4pPr>
              <a:spcAft>
                <a:spcPts val="600"/>
              </a:spcAft>
              <a:buClr>
                <a:schemeClr val="accent1"/>
              </a:buClr>
              <a:defRPr sz="1400"/>
            </a:lvl4pPr>
            <a:lvl5pPr>
              <a:spcAft>
                <a:spcPts val="600"/>
              </a:spcAft>
              <a:buClr>
                <a:schemeClr val="accent1"/>
              </a:buClr>
              <a:defRPr sz="14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1" name="Content Placeholder 48">
            <a:extLst>
              <a:ext uri="{FF2B5EF4-FFF2-40B4-BE49-F238E27FC236}">
                <a16:creationId xmlns:a16="http://schemas.microsoft.com/office/drawing/2014/main" id="{EE79B022-9857-60A8-6793-C3F176DC3CE2}"/>
              </a:ext>
            </a:extLst>
          </p:cNvPr>
          <p:cNvSpPr>
            <a:spLocks noGrp="1"/>
          </p:cNvSpPr>
          <p:nvPr>
            <p:ph sz="quarter" idx="21"/>
          </p:nvPr>
        </p:nvSpPr>
        <p:spPr>
          <a:xfrm>
            <a:off x="8215693" y="2604876"/>
            <a:ext cx="3471863" cy="3643524"/>
          </a:xfrm>
        </p:spPr>
        <p:txBody>
          <a:bodyPr wrap="square" lIns="0" tIns="0" rIns="0" bIns="0">
            <a:noAutofit/>
          </a:bodyPr>
          <a:lstStyle>
            <a:lvl1pPr>
              <a:spcAft>
                <a:spcPts val="600"/>
              </a:spcAft>
              <a:buClr>
                <a:schemeClr val="accent1"/>
              </a:buClr>
              <a:defRPr sz="1400"/>
            </a:lvl1pPr>
            <a:lvl2pPr>
              <a:spcAft>
                <a:spcPts val="600"/>
              </a:spcAft>
              <a:buClr>
                <a:schemeClr val="accent1"/>
              </a:buClr>
              <a:defRPr sz="1400"/>
            </a:lvl2pPr>
            <a:lvl3pPr>
              <a:spcAft>
                <a:spcPts val="600"/>
              </a:spcAft>
              <a:buClr>
                <a:schemeClr val="accent1"/>
              </a:buClr>
              <a:defRPr sz="1400"/>
            </a:lvl3pPr>
            <a:lvl4pPr>
              <a:spcAft>
                <a:spcPts val="600"/>
              </a:spcAft>
              <a:buClr>
                <a:schemeClr val="accent1"/>
              </a:buClr>
              <a:defRPr sz="1400"/>
            </a:lvl4pPr>
            <a:lvl5pPr>
              <a:spcAft>
                <a:spcPts val="600"/>
              </a:spcAft>
              <a:buClr>
                <a:schemeClr val="accent1"/>
              </a:buClr>
              <a:defRPr sz="14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3" name="Text Placeholder 20">
            <a:extLst>
              <a:ext uri="{FF2B5EF4-FFF2-40B4-BE49-F238E27FC236}">
                <a16:creationId xmlns:a16="http://schemas.microsoft.com/office/drawing/2014/main" id="{D5ECF0C8-E7B8-BCA5-AFFB-C14DCE659548}"/>
              </a:ext>
            </a:extLst>
          </p:cNvPr>
          <p:cNvSpPr>
            <a:spLocks noGrp="1"/>
          </p:cNvSpPr>
          <p:nvPr>
            <p:ph type="body" sz="quarter" idx="22" hasCustomPrompt="1"/>
          </p:nvPr>
        </p:nvSpPr>
        <p:spPr>
          <a:xfrm>
            <a:off x="509206" y="1714500"/>
            <a:ext cx="11178350" cy="274320"/>
          </a:xfrm>
        </p:spPr>
        <p:txBody>
          <a:bodyPr wrap="square">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sp>
        <p:nvSpPr>
          <p:cNvPr id="7" name="Slide Number Placeholder 21">
            <a:extLst>
              <a:ext uri="{FF2B5EF4-FFF2-40B4-BE49-F238E27FC236}">
                <a16:creationId xmlns:a16="http://schemas.microsoft.com/office/drawing/2014/main" id="{08AB3AED-E51F-2C21-532A-841CA2885940}"/>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pic>
        <p:nvPicPr>
          <p:cNvPr id="6" name="Imagen 5">
            <a:extLst>
              <a:ext uri="{FF2B5EF4-FFF2-40B4-BE49-F238E27FC236}">
                <a16:creationId xmlns:a16="http://schemas.microsoft.com/office/drawing/2014/main" id="{9F36F967-53A9-F4DD-572C-D2B44632DA4C}"/>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13" name="Text Placeholder 4">
            <a:extLst>
              <a:ext uri="{FF2B5EF4-FFF2-40B4-BE49-F238E27FC236}">
                <a16:creationId xmlns:a16="http://schemas.microsoft.com/office/drawing/2014/main" id="{BFBD15EF-D6DA-E441-A6E1-1F5E203929A6}"/>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14" name="CuadroTexto 13">
            <a:extLst>
              <a:ext uri="{FF2B5EF4-FFF2-40B4-BE49-F238E27FC236}">
                <a16:creationId xmlns:a16="http://schemas.microsoft.com/office/drawing/2014/main" id="{3DB5F99A-7E10-084E-A166-3979E65975E0}"/>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15" name="Marcador de fecha 2">
            <a:extLst>
              <a:ext uri="{FF2B5EF4-FFF2-40B4-BE49-F238E27FC236}">
                <a16:creationId xmlns:a16="http://schemas.microsoft.com/office/drawing/2014/main" id="{162CA2A2-C34E-2441-A5B5-B8CFDE115155}"/>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Tree>
    <p:extLst>
      <p:ext uri="{BB962C8B-B14F-4D97-AF65-F5344CB8AC3E}">
        <p14:creationId xmlns:p14="http://schemas.microsoft.com/office/powerpoint/2010/main" val="3708105230"/>
      </p:ext>
    </p:extLst>
  </p:cSld>
  <p:clrMapOvr>
    <a:masterClrMapping/>
  </p:clrMapOvr>
  <p:extLst>
    <p:ext uri="{DCECCB84-F9BA-43D5-87BE-67443E8EF086}">
      <p15:sldGuideLst xmlns:p15="http://schemas.microsoft.com/office/powerpoint/2012/main">
        <p15:guide id="1" pos="2525">
          <p15:clr>
            <a:srgbClr val="FBAE40"/>
          </p15:clr>
        </p15:guide>
        <p15:guide id="2" pos="2729">
          <p15:clr>
            <a:srgbClr val="FBAE40"/>
          </p15:clr>
        </p15:guide>
        <p15:guide id="3" pos="4951">
          <p15:clr>
            <a:srgbClr val="FBAE40"/>
          </p15:clr>
        </p15:guide>
        <p15:guide id="4" pos="5155">
          <p15:clr>
            <a:srgbClr val="FBAE40"/>
          </p15:clr>
        </p15:guide>
        <p15:guide id="5" orient="horz" pos="13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as + Dato/Icon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1A2C2D-153E-FB12-0C42-97627A57F98B}"/>
              </a:ext>
            </a:extLst>
          </p:cNvPr>
          <p:cNvSpPr>
            <a:spLocks noGrp="1"/>
          </p:cNvSpPr>
          <p:nvPr>
            <p:ph type="ftr" sz="quarter" idx="13"/>
          </p:nvPr>
        </p:nvSpPr>
        <p:spPr/>
        <p:txBody>
          <a:bodyPr wrap="square">
            <a:noAutofit/>
          </a:bodyPr>
          <a:lstStyle/>
          <a:p>
            <a:r>
              <a:rPr lang="en-US"/>
              <a:t>PRESENTATION TEMPLATE</a:t>
            </a:r>
            <a:endParaRPr lang="en-US" dirty="0"/>
          </a:p>
        </p:txBody>
      </p:sp>
      <p:cxnSp>
        <p:nvCxnSpPr>
          <p:cNvPr id="13" name="Straight Connector 12">
            <a:extLst>
              <a:ext uri="{FF2B5EF4-FFF2-40B4-BE49-F238E27FC236}">
                <a16:creationId xmlns:a16="http://schemas.microsoft.com/office/drawing/2014/main" id="{16E2D56F-E435-76E6-2F79-7D73936C752B}"/>
              </a:ext>
            </a:extLst>
          </p:cNvPr>
          <p:cNvCxnSpPr>
            <a:cxnSpLocks/>
          </p:cNvCxnSpPr>
          <p:nvPr/>
        </p:nvCxnSpPr>
        <p:spPr>
          <a:xfrm>
            <a:off x="504444" y="3009491"/>
            <a:ext cx="347472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5611970-6CAC-86A0-6BC5-5762FF81A532}"/>
              </a:ext>
            </a:extLst>
          </p:cNvPr>
          <p:cNvCxnSpPr>
            <a:cxnSpLocks/>
          </p:cNvCxnSpPr>
          <p:nvPr/>
        </p:nvCxnSpPr>
        <p:spPr>
          <a:xfrm>
            <a:off x="4358640" y="3009491"/>
            <a:ext cx="347472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4E5FB0C-619F-D649-D212-2D27C4A480B3}"/>
              </a:ext>
            </a:extLst>
          </p:cNvPr>
          <p:cNvCxnSpPr>
            <a:cxnSpLocks/>
          </p:cNvCxnSpPr>
          <p:nvPr/>
        </p:nvCxnSpPr>
        <p:spPr>
          <a:xfrm>
            <a:off x="8212836" y="3009491"/>
            <a:ext cx="347472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a:extLst>
              <a:ext uri="{FF2B5EF4-FFF2-40B4-BE49-F238E27FC236}">
                <a16:creationId xmlns:a16="http://schemas.microsoft.com/office/drawing/2014/main" id="{BF30470D-2FCB-5921-E953-073D04AAD323}"/>
              </a:ext>
            </a:extLst>
          </p:cNvPr>
          <p:cNvSpPr>
            <a:spLocks noGrp="1"/>
          </p:cNvSpPr>
          <p:nvPr>
            <p:ph type="body" sz="quarter" idx="19" hasCustomPrompt="1"/>
          </p:nvPr>
        </p:nvSpPr>
        <p:spPr>
          <a:xfrm>
            <a:off x="504444" y="2495723"/>
            <a:ext cx="3474720" cy="449234"/>
          </a:xfrm>
          <a:prstGeom prst="rect">
            <a:avLst/>
          </a:prstGeom>
        </p:spPr>
        <p:txBody>
          <a:bodyPr wrap="square" lIns="0" tIns="0" rIns="0" bIns="0" anchor="b"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3600" b="1" i="0" kern="1200" spc="13">
                <a:solidFill>
                  <a:schemeClr val="tx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a:t>Dato/</a:t>
            </a:r>
            <a:r>
              <a:rPr lang="en-AU" dirty="0" err="1"/>
              <a:t>Icono</a:t>
            </a:r>
            <a:endParaRPr lang="en-US" dirty="0"/>
          </a:p>
        </p:txBody>
      </p:sp>
      <p:sp>
        <p:nvSpPr>
          <p:cNvPr id="11" name="Text Placeholder 4">
            <a:extLst>
              <a:ext uri="{FF2B5EF4-FFF2-40B4-BE49-F238E27FC236}">
                <a16:creationId xmlns:a16="http://schemas.microsoft.com/office/drawing/2014/main" id="{98D65F2A-B6C9-90E5-7F1B-0C0C483801C4}"/>
              </a:ext>
            </a:extLst>
          </p:cNvPr>
          <p:cNvSpPr>
            <a:spLocks noGrp="1"/>
          </p:cNvSpPr>
          <p:nvPr>
            <p:ph type="body" sz="quarter" idx="20" hasCustomPrompt="1"/>
          </p:nvPr>
        </p:nvSpPr>
        <p:spPr>
          <a:xfrm>
            <a:off x="4358640" y="2495723"/>
            <a:ext cx="3474720" cy="449234"/>
          </a:xfrm>
          <a:prstGeom prst="rect">
            <a:avLst/>
          </a:prstGeom>
        </p:spPr>
        <p:txBody>
          <a:bodyPr wrap="square" lIns="0" tIns="0" rIns="0" bIns="0" anchor="b"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3600" b="1" i="0" kern="1200" spc="13">
                <a:solidFill>
                  <a:schemeClr val="tx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a:t>Dato/</a:t>
            </a:r>
            <a:r>
              <a:rPr lang="en-AU" dirty="0" err="1"/>
              <a:t>Icono</a:t>
            </a:r>
            <a:endParaRPr lang="en-US" dirty="0"/>
          </a:p>
        </p:txBody>
      </p:sp>
      <p:sp>
        <p:nvSpPr>
          <p:cNvPr id="12" name="Text Placeholder 4">
            <a:extLst>
              <a:ext uri="{FF2B5EF4-FFF2-40B4-BE49-F238E27FC236}">
                <a16:creationId xmlns:a16="http://schemas.microsoft.com/office/drawing/2014/main" id="{869391EE-2C2A-2182-E13F-F3CFFD97C668}"/>
              </a:ext>
            </a:extLst>
          </p:cNvPr>
          <p:cNvSpPr>
            <a:spLocks noGrp="1"/>
          </p:cNvSpPr>
          <p:nvPr>
            <p:ph type="body" sz="quarter" idx="21" hasCustomPrompt="1"/>
          </p:nvPr>
        </p:nvSpPr>
        <p:spPr>
          <a:xfrm>
            <a:off x="8212836" y="2495723"/>
            <a:ext cx="3474720" cy="449234"/>
          </a:xfrm>
          <a:prstGeom prst="rect">
            <a:avLst/>
          </a:prstGeom>
        </p:spPr>
        <p:txBody>
          <a:bodyPr wrap="square" lIns="0" tIns="0" rIns="0" bIns="0" anchor="b"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3600" b="1" i="0" kern="1200" spc="13">
                <a:solidFill>
                  <a:schemeClr val="tx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a:t>Dato/</a:t>
            </a:r>
            <a:r>
              <a:rPr lang="en-AU" dirty="0" err="1"/>
              <a:t>Icono</a:t>
            </a:r>
            <a:endParaRPr lang="en-US" dirty="0"/>
          </a:p>
        </p:txBody>
      </p:sp>
      <p:sp>
        <p:nvSpPr>
          <p:cNvPr id="22" name="Text Placeholder 4">
            <a:extLst>
              <a:ext uri="{FF2B5EF4-FFF2-40B4-BE49-F238E27FC236}">
                <a16:creationId xmlns:a16="http://schemas.microsoft.com/office/drawing/2014/main" id="{31ECF718-DFE4-1F47-BA8B-028461BEE860}"/>
              </a:ext>
            </a:extLst>
          </p:cNvPr>
          <p:cNvSpPr>
            <a:spLocks noGrp="1"/>
          </p:cNvSpPr>
          <p:nvPr>
            <p:ph type="body" sz="quarter" idx="11" hasCustomPrompt="1"/>
          </p:nvPr>
        </p:nvSpPr>
        <p:spPr>
          <a:xfrm>
            <a:off x="504444" y="3093388"/>
            <a:ext cx="347472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600" b="1" i="0" kern="1200" spc="13">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1</a:t>
            </a:r>
            <a:endParaRPr lang="en-US" dirty="0"/>
          </a:p>
        </p:txBody>
      </p:sp>
      <p:sp>
        <p:nvSpPr>
          <p:cNvPr id="3" name="Text Placeholder 4">
            <a:extLst>
              <a:ext uri="{FF2B5EF4-FFF2-40B4-BE49-F238E27FC236}">
                <a16:creationId xmlns:a16="http://schemas.microsoft.com/office/drawing/2014/main" id="{CDA3909C-D111-F968-F71F-7731A7193375}"/>
              </a:ext>
            </a:extLst>
          </p:cNvPr>
          <p:cNvSpPr>
            <a:spLocks noGrp="1"/>
          </p:cNvSpPr>
          <p:nvPr>
            <p:ph type="body" sz="quarter" idx="17" hasCustomPrompt="1"/>
          </p:nvPr>
        </p:nvSpPr>
        <p:spPr>
          <a:xfrm>
            <a:off x="4358640" y="3093388"/>
            <a:ext cx="347472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600" b="1" i="0" kern="1200" spc="13">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2</a:t>
            </a:r>
            <a:endParaRPr lang="en-US" dirty="0"/>
          </a:p>
        </p:txBody>
      </p:sp>
      <p:sp>
        <p:nvSpPr>
          <p:cNvPr id="5" name="Text Placeholder 4">
            <a:extLst>
              <a:ext uri="{FF2B5EF4-FFF2-40B4-BE49-F238E27FC236}">
                <a16:creationId xmlns:a16="http://schemas.microsoft.com/office/drawing/2014/main" id="{2346C566-8181-1091-DD32-F0CBB57E77A3}"/>
              </a:ext>
            </a:extLst>
          </p:cNvPr>
          <p:cNvSpPr>
            <a:spLocks noGrp="1"/>
          </p:cNvSpPr>
          <p:nvPr>
            <p:ph type="body" sz="quarter" idx="18" hasCustomPrompt="1"/>
          </p:nvPr>
        </p:nvSpPr>
        <p:spPr>
          <a:xfrm>
            <a:off x="8212836" y="3093388"/>
            <a:ext cx="347472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600" b="1" i="0" kern="1200" spc="13">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3</a:t>
            </a:r>
            <a:endParaRPr lang="en-US" dirty="0"/>
          </a:p>
        </p:txBody>
      </p:sp>
      <p:sp>
        <p:nvSpPr>
          <p:cNvPr id="4" name="Text Placeholder 3">
            <a:extLst>
              <a:ext uri="{FF2B5EF4-FFF2-40B4-BE49-F238E27FC236}">
                <a16:creationId xmlns:a16="http://schemas.microsoft.com/office/drawing/2014/main" id="{C93C6993-A0A7-64CE-649E-BBAB26B3C9DB}"/>
              </a:ext>
            </a:extLst>
          </p:cNvPr>
          <p:cNvSpPr>
            <a:spLocks noGrp="1"/>
          </p:cNvSpPr>
          <p:nvPr>
            <p:ph type="body" sz="quarter" idx="14"/>
          </p:nvPr>
        </p:nvSpPr>
        <p:spPr>
          <a:xfrm>
            <a:off x="504444" y="3452937"/>
            <a:ext cx="3474720" cy="2593533"/>
          </a:xfrm>
          <a:prstGeom prst="rect">
            <a:avLst/>
          </a:prstGeom>
        </p:spPr>
        <p:txBody>
          <a:bodyPr wrap="square" lIns="0" tIns="0" rIns="0" bIns="0">
            <a:noAutofit/>
          </a:bodyPr>
          <a:lstStyle>
            <a:lvl1pPr>
              <a:spcAft>
                <a:spcPts val="600"/>
              </a:spcAft>
              <a:buClr>
                <a:schemeClr val="accent1"/>
              </a:buClr>
              <a:defRPr sz="1400">
                <a:latin typeface="+mn-lt"/>
              </a:defRPr>
            </a:lvl1pPr>
            <a:lvl2pPr>
              <a:spcAft>
                <a:spcPts val="600"/>
              </a:spcAft>
              <a:buClr>
                <a:schemeClr val="accent1"/>
              </a:buClr>
              <a:defRPr sz="1400">
                <a:latin typeface="+mn-lt"/>
              </a:defRPr>
            </a:lvl2pPr>
            <a:lvl3pPr>
              <a:spcAft>
                <a:spcPts val="600"/>
              </a:spcAft>
              <a:buClr>
                <a:schemeClr val="accent1"/>
              </a:buClr>
              <a:defRPr sz="1400">
                <a:latin typeface="+mn-lt"/>
              </a:defRPr>
            </a:lvl3pPr>
            <a:lvl4pPr>
              <a:spcAft>
                <a:spcPts val="600"/>
              </a:spcAft>
              <a:buClr>
                <a:schemeClr val="accent1"/>
              </a:buClr>
              <a:defRPr sz="1400">
                <a:latin typeface="+mn-lt"/>
              </a:defRPr>
            </a:lvl4pPr>
            <a:lvl5pPr>
              <a:spcAft>
                <a:spcPts val="600"/>
              </a:spcAft>
              <a:buClr>
                <a:schemeClr val="accent1"/>
              </a:buClr>
              <a:defRPr sz="1400">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63" name="Text Placeholder 3">
            <a:extLst>
              <a:ext uri="{FF2B5EF4-FFF2-40B4-BE49-F238E27FC236}">
                <a16:creationId xmlns:a16="http://schemas.microsoft.com/office/drawing/2014/main" id="{C37ABC11-CB0C-FDC6-D657-B429DF6A1168}"/>
              </a:ext>
            </a:extLst>
          </p:cNvPr>
          <p:cNvSpPr>
            <a:spLocks noGrp="1"/>
          </p:cNvSpPr>
          <p:nvPr>
            <p:ph type="body" sz="quarter" idx="15"/>
          </p:nvPr>
        </p:nvSpPr>
        <p:spPr>
          <a:xfrm>
            <a:off x="4358640" y="3452937"/>
            <a:ext cx="3474720" cy="2593533"/>
          </a:xfrm>
          <a:prstGeom prst="rect">
            <a:avLst/>
          </a:prstGeom>
        </p:spPr>
        <p:txBody>
          <a:bodyPr wrap="square" lIns="0" tIns="0" rIns="0" bIns="0">
            <a:noAutofit/>
          </a:bodyPr>
          <a:lstStyle>
            <a:lvl1pPr>
              <a:spcAft>
                <a:spcPts val="600"/>
              </a:spcAft>
              <a:buClr>
                <a:schemeClr val="accent1"/>
              </a:buClr>
              <a:defRPr sz="1400">
                <a:latin typeface="+mn-lt"/>
              </a:defRPr>
            </a:lvl1pPr>
            <a:lvl2pPr>
              <a:spcAft>
                <a:spcPts val="600"/>
              </a:spcAft>
              <a:buClr>
                <a:schemeClr val="accent1"/>
              </a:buClr>
              <a:defRPr sz="1400">
                <a:latin typeface="+mn-lt"/>
              </a:defRPr>
            </a:lvl2pPr>
            <a:lvl3pPr>
              <a:spcAft>
                <a:spcPts val="600"/>
              </a:spcAft>
              <a:buClr>
                <a:schemeClr val="accent1"/>
              </a:buClr>
              <a:defRPr sz="1400">
                <a:latin typeface="+mn-lt"/>
              </a:defRPr>
            </a:lvl3pPr>
            <a:lvl4pPr>
              <a:spcAft>
                <a:spcPts val="600"/>
              </a:spcAft>
              <a:buClr>
                <a:schemeClr val="accent1"/>
              </a:buClr>
              <a:defRPr sz="1400">
                <a:latin typeface="+mn-lt"/>
              </a:defRPr>
            </a:lvl4pPr>
            <a:lvl5pPr>
              <a:spcAft>
                <a:spcPts val="600"/>
              </a:spcAft>
              <a:buClr>
                <a:schemeClr val="accent1"/>
              </a:buClr>
              <a:defRPr sz="1400">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92" name="Text Placeholder 3">
            <a:extLst>
              <a:ext uri="{FF2B5EF4-FFF2-40B4-BE49-F238E27FC236}">
                <a16:creationId xmlns:a16="http://schemas.microsoft.com/office/drawing/2014/main" id="{16512003-52EC-DDE1-3B8D-43D25BC05C40}"/>
              </a:ext>
            </a:extLst>
          </p:cNvPr>
          <p:cNvSpPr>
            <a:spLocks noGrp="1"/>
          </p:cNvSpPr>
          <p:nvPr>
            <p:ph type="body" sz="quarter" idx="16"/>
          </p:nvPr>
        </p:nvSpPr>
        <p:spPr>
          <a:xfrm>
            <a:off x="8212836" y="3452937"/>
            <a:ext cx="3474720" cy="2593533"/>
          </a:xfrm>
          <a:prstGeom prst="rect">
            <a:avLst/>
          </a:prstGeom>
        </p:spPr>
        <p:txBody>
          <a:bodyPr wrap="square" lIns="0" tIns="0" rIns="0" bIns="0">
            <a:noAutofit/>
          </a:bodyPr>
          <a:lstStyle>
            <a:lvl1pPr>
              <a:spcAft>
                <a:spcPts val="600"/>
              </a:spcAft>
              <a:buClr>
                <a:schemeClr val="accent1"/>
              </a:buClr>
              <a:defRPr sz="1400">
                <a:latin typeface="+mn-lt"/>
              </a:defRPr>
            </a:lvl1pPr>
            <a:lvl2pPr>
              <a:spcAft>
                <a:spcPts val="600"/>
              </a:spcAft>
              <a:buClr>
                <a:schemeClr val="accent1"/>
              </a:buClr>
              <a:defRPr sz="1400">
                <a:latin typeface="+mn-lt"/>
              </a:defRPr>
            </a:lvl2pPr>
            <a:lvl3pPr>
              <a:spcAft>
                <a:spcPts val="600"/>
              </a:spcAft>
              <a:buClr>
                <a:schemeClr val="accent1"/>
              </a:buClr>
              <a:defRPr sz="1400">
                <a:latin typeface="+mn-lt"/>
              </a:defRPr>
            </a:lvl3pPr>
            <a:lvl4pPr>
              <a:spcAft>
                <a:spcPts val="600"/>
              </a:spcAft>
              <a:buClr>
                <a:schemeClr val="accent1"/>
              </a:buClr>
              <a:defRPr sz="1400">
                <a:latin typeface="+mn-lt"/>
              </a:defRPr>
            </a:lvl4pPr>
            <a:lvl5pPr>
              <a:spcAft>
                <a:spcPts val="600"/>
              </a:spcAft>
              <a:buClr>
                <a:schemeClr val="accent1"/>
              </a:buClr>
              <a:defRPr sz="1400">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Slide Number Placeholder 21">
            <a:extLst>
              <a:ext uri="{FF2B5EF4-FFF2-40B4-BE49-F238E27FC236}">
                <a16:creationId xmlns:a16="http://schemas.microsoft.com/office/drawing/2014/main" id="{CBB06EAA-C5CC-60FB-8BE9-135CB6E0C5C7}"/>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7" name="Title 119">
            <a:extLst>
              <a:ext uri="{FF2B5EF4-FFF2-40B4-BE49-F238E27FC236}">
                <a16:creationId xmlns:a16="http://schemas.microsoft.com/office/drawing/2014/main" id="{10D0AAD2-BDE6-3D5D-6798-E6EAB882043F}"/>
              </a:ext>
            </a:extLst>
          </p:cNvPr>
          <p:cNvSpPr>
            <a:spLocks noGrp="1"/>
          </p:cNvSpPr>
          <p:nvPr>
            <p:ph type="title" hasCustomPrompt="1"/>
          </p:nvPr>
        </p:nvSpPr>
        <p:spPr>
          <a:xfrm>
            <a:off x="504444" y="1257300"/>
            <a:ext cx="11183112"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9" name="Text Placeholder 20">
            <a:extLst>
              <a:ext uri="{FF2B5EF4-FFF2-40B4-BE49-F238E27FC236}">
                <a16:creationId xmlns:a16="http://schemas.microsoft.com/office/drawing/2014/main" id="{82AAA64C-849E-0555-9C83-8064554B6C73}"/>
              </a:ext>
            </a:extLst>
          </p:cNvPr>
          <p:cNvSpPr>
            <a:spLocks noGrp="1"/>
          </p:cNvSpPr>
          <p:nvPr>
            <p:ph type="body" sz="quarter" idx="22" hasCustomPrompt="1"/>
          </p:nvPr>
        </p:nvSpPr>
        <p:spPr>
          <a:xfrm>
            <a:off x="509206" y="1714500"/>
            <a:ext cx="11178350" cy="274320"/>
          </a:xfrm>
        </p:spPr>
        <p:txBody>
          <a:bodyPr wrap="square">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pic>
        <p:nvPicPr>
          <p:cNvPr id="14" name="Imagen 13">
            <a:extLst>
              <a:ext uri="{FF2B5EF4-FFF2-40B4-BE49-F238E27FC236}">
                <a16:creationId xmlns:a16="http://schemas.microsoft.com/office/drawing/2014/main" id="{44A9CD73-512D-DA7E-A292-1D38E8CAB46C}"/>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19" name="Text Placeholder 4">
            <a:extLst>
              <a:ext uri="{FF2B5EF4-FFF2-40B4-BE49-F238E27FC236}">
                <a16:creationId xmlns:a16="http://schemas.microsoft.com/office/drawing/2014/main" id="{12EC31DC-9ACD-034C-85D6-866B24DEE494}"/>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20" name="CuadroTexto 19">
            <a:extLst>
              <a:ext uri="{FF2B5EF4-FFF2-40B4-BE49-F238E27FC236}">
                <a16:creationId xmlns:a16="http://schemas.microsoft.com/office/drawing/2014/main" id="{844C1A34-B807-4E4C-861C-E88FD4F56DAC}"/>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21" name="Marcador de fecha 2">
            <a:extLst>
              <a:ext uri="{FF2B5EF4-FFF2-40B4-BE49-F238E27FC236}">
                <a16:creationId xmlns:a16="http://schemas.microsoft.com/office/drawing/2014/main" id="{35294719-EEDF-4042-9103-45E20C612414}"/>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Tree>
    <p:extLst>
      <p:ext uri="{BB962C8B-B14F-4D97-AF65-F5344CB8AC3E}">
        <p14:creationId xmlns:p14="http://schemas.microsoft.com/office/powerpoint/2010/main" val="430008180"/>
      </p:ext>
    </p:extLst>
  </p:cSld>
  <p:clrMapOvr>
    <a:masterClrMapping/>
  </p:clrMapOvr>
  <p:extLst>
    <p:ext uri="{DCECCB84-F9BA-43D5-87BE-67443E8EF086}">
      <p15:sldGuideLst xmlns:p15="http://schemas.microsoft.com/office/powerpoint/2012/main">
        <p15:guide id="1" pos="2525">
          <p15:clr>
            <a:srgbClr val="FBAE40"/>
          </p15:clr>
        </p15:guide>
        <p15:guide id="2" pos="2729">
          <p15:clr>
            <a:srgbClr val="FBAE40"/>
          </p15:clr>
        </p15:guide>
        <p15:guide id="3" pos="4951">
          <p15:clr>
            <a:srgbClr val="FBAE40"/>
          </p15:clr>
        </p15:guide>
        <p15:guide id="4" pos="5155">
          <p15:clr>
            <a:srgbClr val="FBAE40"/>
          </p15:clr>
        </p15:guide>
        <p15:guide id="5" orient="horz" pos="13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a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1A2C2D-153E-FB12-0C42-97627A57F98B}"/>
              </a:ext>
            </a:extLst>
          </p:cNvPr>
          <p:cNvSpPr>
            <a:spLocks noGrp="1"/>
          </p:cNvSpPr>
          <p:nvPr>
            <p:ph type="ftr" sz="quarter" idx="13"/>
          </p:nvPr>
        </p:nvSpPr>
        <p:spPr/>
        <p:txBody>
          <a:bodyPr wrap="square">
            <a:noAutofit/>
          </a:bodyPr>
          <a:lstStyle/>
          <a:p>
            <a:r>
              <a:rPr lang="en-US"/>
              <a:t>PRESENTATION TEMPLATE</a:t>
            </a:r>
            <a:endParaRPr lang="en-US" dirty="0"/>
          </a:p>
        </p:txBody>
      </p:sp>
      <p:sp>
        <p:nvSpPr>
          <p:cNvPr id="3" name="Text Placeholder 4">
            <a:extLst>
              <a:ext uri="{FF2B5EF4-FFF2-40B4-BE49-F238E27FC236}">
                <a16:creationId xmlns:a16="http://schemas.microsoft.com/office/drawing/2014/main" id="{C75488A7-9322-F31C-A0C9-10B1EFCA94D9}"/>
              </a:ext>
            </a:extLst>
          </p:cNvPr>
          <p:cNvSpPr>
            <a:spLocks noGrp="1"/>
          </p:cNvSpPr>
          <p:nvPr>
            <p:ph type="body" sz="quarter" idx="11" hasCustomPrompt="1"/>
          </p:nvPr>
        </p:nvSpPr>
        <p:spPr>
          <a:xfrm>
            <a:off x="507716" y="2209800"/>
            <a:ext cx="265176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1400" b="1" i="0" kern="1200" spc="13" dirty="0">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1</a:t>
            </a:r>
            <a:endParaRPr lang="en-US" dirty="0"/>
          </a:p>
        </p:txBody>
      </p:sp>
      <p:sp>
        <p:nvSpPr>
          <p:cNvPr id="15" name="Text Placeholder 4">
            <a:extLst>
              <a:ext uri="{FF2B5EF4-FFF2-40B4-BE49-F238E27FC236}">
                <a16:creationId xmlns:a16="http://schemas.microsoft.com/office/drawing/2014/main" id="{35F0323D-BB28-9E27-7F37-0CCB5A999789}"/>
              </a:ext>
            </a:extLst>
          </p:cNvPr>
          <p:cNvSpPr>
            <a:spLocks noGrp="1"/>
          </p:cNvSpPr>
          <p:nvPr>
            <p:ph type="body" sz="quarter" idx="15" hasCustomPrompt="1"/>
          </p:nvPr>
        </p:nvSpPr>
        <p:spPr>
          <a:xfrm>
            <a:off x="3350315" y="2209800"/>
            <a:ext cx="265176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400" b="1" i="0" kern="1200" spc="13">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2</a:t>
            </a:r>
            <a:endParaRPr lang="en-US" dirty="0"/>
          </a:p>
        </p:txBody>
      </p:sp>
      <p:sp>
        <p:nvSpPr>
          <p:cNvPr id="17" name="Text Placeholder 4">
            <a:extLst>
              <a:ext uri="{FF2B5EF4-FFF2-40B4-BE49-F238E27FC236}">
                <a16:creationId xmlns:a16="http://schemas.microsoft.com/office/drawing/2014/main" id="{FD5C5E81-287F-4909-F501-24893A9BFEC5}"/>
              </a:ext>
            </a:extLst>
          </p:cNvPr>
          <p:cNvSpPr>
            <a:spLocks noGrp="1"/>
          </p:cNvSpPr>
          <p:nvPr>
            <p:ph type="body" sz="quarter" idx="17" hasCustomPrompt="1"/>
          </p:nvPr>
        </p:nvSpPr>
        <p:spPr>
          <a:xfrm>
            <a:off x="6192914" y="2209800"/>
            <a:ext cx="265176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400" b="1" i="0" kern="1200" spc="13">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3</a:t>
            </a:r>
            <a:endParaRPr lang="en-US" dirty="0"/>
          </a:p>
        </p:txBody>
      </p:sp>
      <p:sp>
        <p:nvSpPr>
          <p:cNvPr id="19" name="Text Placeholder 4">
            <a:extLst>
              <a:ext uri="{FF2B5EF4-FFF2-40B4-BE49-F238E27FC236}">
                <a16:creationId xmlns:a16="http://schemas.microsoft.com/office/drawing/2014/main" id="{6CD76E42-5E18-DEAB-43B0-E211EB4D61D3}"/>
              </a:ext>
            </a:extLst>
          </p:cNvPr>
          <p:cNvSpPr>
            <a:spLocks noGrp="1"/>
          </p:cNvSpPr>
          <p:nvPr>
            <p:ph type="body" sz="quarter" idx="19" hasCustomPrompt="1"/>
          </p:nvPr>
        </p:nvSpPr>
        <p:spPr>
          <a:xfrm>
            <a:off x="9035512" y="2209800"/>
            <a:ext cx="265176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400" b="1" i="0" kern="1200" spc="13">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4</a:t>
            </a:r>
            <a:endParaRPr lang="en-US" dirty="0"/>
          </a:p>
        </p:txBody>
      </p:sp>
      <p:sp>
        <p:nvSpPr>
          <p:cNvPr id="31" name="Content Placeholder 30">
            <a:extLst>
              <a:ext uri="{FF2B5EF4-FFF2-40B4-BE49-F238E27FC236}">
                <a16:creationId xmlns:a16="http://schemas.microsoft.com/office/drawing/2014/main" id="{2562A8F8-B920-E307-80D7-8D238E03B8CE}"/>
              </a:ext>
            </a:extLst>
          </p:cNvPr>
          <p:cNvSpPr>
            <a:spLocks noGrp="1"/>
          </p:cNvSpPr>
          <p:nvPr>
            <p:ph sz="quarter" idx="21"/>
          </p:nvPr>
        </p:nvSpPr>
        <p:spPr>
          <a:xfrm>
            <a:off x="508000" y="2609321"/>
            <a:ext cx="2654300" cy="3639079"/>
          </a:xfrm>
        </p:spPr>
        <p:txBody>
          <a:bodyPr wrap="square">
            <a:noAutofit/>
          </a:bodyPr>
          <a:lstStyle>
            <a:lvl1pPr>
              <a:spcAft>
                <a:spcPts val="600"/>
              </a:spcAft>
              <a:buClr>
                <a:schemeClr val="accent1"/>
              </a:buClr>
              <a:defRPr sz="1400"/>
            </a:lvl1pPr>
            <a:lvl2pPr>
              <a:spcAft>
                <a:spcPts val="600"/>
              </a:spcAft>
              <a:buClr>
                <a:schemeClr val="accent1"/>
              </a:buClr>
              <a:defRPr sz="1400"/>
            </a:lvl2pPr>
            <a:lvl3pPr>
              <a:spcAft>
                <a:spcPts val="600"/>
              </a:spcAft>
              <a:buClr>
                <a:schemeClr val="accent1"/>
              </a:buClr>
              <a:defRPr sz="1400"/>
            </a:lvl3pPr>
            <a:lvl4pPr>
              <a:spcAft>
                <a:spcPts val="600"/>
              </a:spcAft>
              <a:buClr>
                <a:schemeClr val="accent1"/>
              </a:buClr>
              <a:defRPr sz="1400"/>
            </a:lvl4pPr>
            <a:lvl5pPr>
              <a:spcAft>
                <a:spcPts val="600"/>
              </a:spcAft>
              <a:buClr>
                <a:schemeClr val="accent1"/>
              </a:buClr>
              <a:defRPr sz="14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96" name="Content Placeholder 30">
            <a:extLst>
              <a:ext uri="{FF2B5EF4-FFF2-40B4-BE49-F238E27FC236}">
                <a16:creationId xmlns:a16="http://schemas.microsoft.com/office/drawing/2014/main" id="{CC1A4DDA-2BEB-3742-AC62-35363340AE21}"/>
              </a:ext>
            </a:extLst>
          </p:cNvPr>
          <p:cNvSpPr>
            <a:spLocks noGrp="1"/>
          </p:cNvSpPr>
          <p:nvPr>
            <p:ph sz="quarter" idx="22"/>
          </p:nvPr>
        </p:nvSpPr>
        <p:spPr>
          <a:xfrm>
            <a:off x="3349657" y="2609321"/>
            <a:ext cx="2654300" cy="3639079"/>
          </a:xfrm>
        </p:spPr>
        <p:txBody>
          <a:bodyPr wrap="square">
            <a:noAutofit/>
          </a:bodyPr>
          <a:lstStyle>
            <a:lvl1pPr>
              <a:spcAft>
                <a:spcPts val="600"/>
              </a:spcAft>
              <a:buClr>
                <a:schemeClr val="accent1"/>
              </a:buClr>
              <a:defRPr sz="1400"/>
            </a:lvl1pPr>
            <a:lvl2pPr>
              <a:spcAft>
                <a:spcPts val="600"/>
              </a:spcAft>
              <a:buClr>
                <a:schemeClr val="accent1"/>
              </a:buClr>
              <a:defRPr sz="1400"/>
            </a:lvl2pPr>
            <a:lvl3pPr>
              <a:spcAft>
                <a:spcPts val="600"/>
              </a:spcAft>
              <a:buClr>
                <a:schemeClr val="accent1"/>
              </a:buClr>
              <a:defRPr sz="1400"/>
            </a:lvl3pPr>
            <a:lvl4pPr>
              <a:spcAft>
                <a:spcPts val="600"/>
              </a:spcAft>
              <a:buClr>
                <a:schemeClr val="accent1"/>
              </a:buClr>
              <a:defRPr sz="1400"/>
            </a:lvl4pPr>
            <a:lvl5pPr>
              <a:spcAft>
                <a:spcPts val="600"/>
              </a:spcAft>
              <a:buClr>
                <a:schemeClr val="accent1"/>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7" name="Content Placeholder 30">
            <a:extLst>
              <a:ext uri="{FF2B5EF4-FFF2-40B4-BE49-F238E27FC236}">
                <a16:creationId xmlns:a16="http://schemas.microsoft.com/office/drawing/2014/main" id="{13525205-DF81-E812-C3C7-3F9B014F7C22}"/>
              </a:ext>
            </a:extLst>
          </p:cNvPr>
          <p:cNvSpPr>
            <a:spLocks noGrp="1"/>
          </p:cNvSpPr>
          <p:nvPr>
            <p:ph sz="quarter" idx="23"/>
          </p:nvPr>
        </p:nvSpPr>
        <p:spPr>
          <a:xfrm>
            <a:off x="6191314" y="2609321"/>
            <a:ext cx="2654300" cy="3639079"/>
          </a:xfrm>
        </p:spPr>
        <p:txBody>
          <a:bodyPr wrap="square">
            <a:noAutofit/>
          </a:bodyPr>
          <a:lstStyle>
            <a:lvl1pPr>
              <a:spcAft>
                <a:spcPts val="600"/>
              </a:spcAft>
              <a:buClr>
                <a:schemeClr val="accent1"/>
              </a:buClr>
              <a:defRPr sz="1400"/>
            </a:lvl1pPr>
            <a:lvl2pPr>
              <a:spcAft>
                <a:spcPts val="600"/>
              </a:spcAft>
              <a:buClr>
                <a:schemeClr val="accent1"/>
              </a:buClr>
              <a:defRPr sz="1400"/>
            </a:lvl2pPr>
            <a:lvl3pPr>
              <a:spcAft>
                <a:spcPts val="600"/>
              </a:spcAft>
              <a:buClr>
                <a:schemeClr val="accent1"/>
              </a:buClr>
              <a:defRPr sz="1400"/>
            </a:lvl3pPr>
            <a:lvl4pPr>
              <a:spcAft>
                <a:spcPts val="600"/>
              </a:spcAft>
              <a:buClr>
                <a:schemeClr val="accent1"/>
              </a:buClr>
              <a:defRPr sz="1400"/>
            </a:lvl4pPr>
            <a:lvl5pPr>
              <a:spcAft>
                <a:spcPts val="600"/>
              </a:spcAft>
              <a:buClr>
                <a:schemeClr val="accent1"/>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8" name="Content Placeholder 30">
            <a:extLst>
              <a:ext uri="{FF2B5EF4-FFF2-40B4-BE49-F238E27FC236}">
                <a16:creationId xmlns:a16="http://schemas.microsoft.com/office/drawing/2014/main" id="{4D3A1274-448B-9CF0-1245-AAFCEFDA703F}"/>
              </a:ext>
            </a:extLst>
          </p:cNvPr>
          <p:cNvSpPr>
            <a:spLocks noGrp="1"/>
          </p:cNvSpPr>
          <p:nvPr>
            <p:ph sz="quarter" idx="24"/>
          </p:nvPr>
        </p:nvSpPr>
        <p:spPr>
          <a:xfrm>
            <a:off x="9032972" y="2609321"/>
            <a:ext cx="2654300" cy="3639079"/>
          </a:xfrm>
        </p:spPr>
        <p:txBody>
          <a:bodyPr wrap="square">
            <a:noAutofit/>
          </a:bodyPr>
          <a:lstStyle>
            <a:lvl1pPr>
              <a:spcAft>
                <a:spcPts val="600"/>
              </a:spcAft>
              <a:buClr>
                <a:schemeClr val="accent1"/>
              </a:buClr>
              <a:defRPr sz="1400"/>
            </a:lvl1pPr>
            <a:lvl2pPr>
              <a:spcAft>
                <a:spcPts val="600"/>
              </a:spcAft>
              <a:buClr>
                <a:schemeClr val="accent1"/>
              </a:buClr>
              <a:defRPr sz="1400"/>
            </a:lvl2pPr>
            <a:lvl3pPr>
              <a:spcAft>
                <a:spcPts val="600"/>
              </a:spcAft>
              <a:buClr>
                <a:schemeClr val="accent1"/>
              </a:buClr>
              <a:defRPr sz="1400"/>
            </a:lvl3pPr>
            <a:lvl4pPr>
              <a:spcAft>
                <a:spcPts val="600"/>
              </a:spcAft>
              <a:buClr>
                <a:schemeClr val="accent1"/>
              </a:buClr>
              <a:defRPr sz="1400"/>
            </a:lvl4pPr>
            <a:lvl5pPr>
              <a:spcAft>
                <a:spcPts val="600"/>
              </a:spcAft>
              <a:buClr>
                <a:schemeClr val="accent1"/>
              </a:buCl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Slide Number Placeholder 21">
            <a:extLst>
              <a:ext uri="{FF2B5EF4-FFF2-40B4-BE49-F238E27FC236}">
                <a16:creationId xmlns:a16="http://schemas.microsoft.com/office/drawing/2014/main" id="{DA34F255-609E-7E37-8EC5-482AFB041CBB}"/>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5" name="Title 119">
            <a:extLst>
              <a:ext uri="{FF2B5EF4-FFF2-40B4-BE49-F238E27FC236}">
                <a16:creationId xmlns:a16="http://schemas.microsoft.com/office/drawing/2014/main" id="{6F3D791E-FE17-F80B-8978-E87AA88264F0}"/>
              </a:ext>
            </a:extLst>
          </p:cNvPr>
          <p:cNvSpPr>
            <a:spLocks noGrp="1"/>
          </p:cNvSpPr>
          <p:nvPr>
            <p:ph type="title" hasCustomPrompt="1"/>
          </p:nvPr>
        </p:nvSpPr>
        <p:spPr>
          <a:xfrm>
            <a:off x="504444" y="1257300"/>
            <a:ext cx="11183112"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7" name="Text Placeholder 20">
            <a:extLst>
              <a:ext uri="{FF2B5EF4-FFF2-40B4-BE49-F238E27FC236}">
                <a16:creationId xmlns:a16="http://schemas.microsoft.com/office/drawing/2014/main" id="{3F262C28-4F4F-CF20-4F97-5CA0FC7BC4AB}"/>
              </a:ext>
            </a:extLst>
          </p:cNvPr>
          <p:cNvSpPr>
            <a:spLocks noGrp="1"/>
          </p:cNvSpPr>
          <p:nvPr>
            <p:ph type="body" sz="quarter" idx="25" hasCustomPrompt="1"/>
          </p:nvPr>
        </p:nvSpPr>
        <p:spPr>
          <a:xfrm>
            <a:off x="509206" y="1714500"/>
            <a:ext cx="11178350" cy="274320"/>
          </a:xfrm>
        </p:spPr>
        <p:txBody>
          <a:bodyPr wrap="square">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pic>
        <p:nvPicPr>
          <p:cNvPr id="8" name="Imagen 7">
            <a:extLst>
              <a:ext uri="{FF2B5EF4-FFF2-40B4-BE49-F238E27FC236}">
                <a16:creationId xmlns:a16="http://schemas.microsoft.com/office/drawing/2014/main" id="{70A90315-3D27-8246-A0EE-54203FBFBAFC}"/>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16" name="Text Placeholder 4">
            <a:extLst>
              <a:ext uri="{FF2B5EF4-FFF2-40B4-BE49-F238E27FC236}">
                <a16:creationId xmlns:a16="http://schemas.microsoft.com/office/drawing/2014/main" id="{592B247A-0184-2040-B073-F59FE1C9A8DF}"/>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18" name="CuadroTexto 17">
            <a:extLst>
              <a:ext uri="{FF2B5EF4-FFF2-40B4-BE49-F238E27FC236}">
                <a16:creationId xmlns:a16="http://schemas.microsoft.com/office/drawing/2014/main" id="{3A264A6F-4514-C94A-AC8A-FA95606550CA}"/>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20" name="Marcador de fecha 2">
            <a:extLst>
              <a:ext uri="{FF2B5EF4-FFF2-40B4-BE49-F238E27FC236}">
                <a16:creationId xmlns:a16="http://schemas.microsoft.com/office/drawing/2014/main" id="{CF01E41F-B9CA-A048-A601-1956EAB70BD1}"/>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Tree>
    <p:extLst>
      <p:ext uri="{BB962C8B-B14F-4D97-AF65-F5344CB8AC3E}">
        <p14:creationId xmlns:p14="http://schemas.microsoft.com/office/powerpoint/2010/main" val="2848982542"/>
      </p:ext>
    </p:extLst>
  </p:cSld>
  <p:clrMapOvr>
    <a:masterClrMapping/>
  </p:clrMapOvr>
  <p:extLst>
    <p:ext uri="{DCECCB84-F9BA-43D5-87BE-67443E8EF086}">
      <p15:sldGuideLst xmlns:p15="http://schemas.microsoft.com/office/powerpoint/2012/main">
        <p15:guide id="1" pos="1992">
          <p15:clr>
            <a:srgbClr val="FBAE40"/>
          </p15:clr>
        </p15:guide>
        <p15:guide id="2" pos="3888">
          <p15:clr>
            <a:srgbClr val="FBAE40"/>
          </p15:clr>
        </p15:guide>
        <p15:guide id="3" pos="5688">
          <p15:clr>
            <a:srgbClr val="FBAE40"/>
          </p15:clr>
        </p15:guide>
        <p15:guide id="4" pos="2112">
          <p15:clr>
            <a:srgbClr val="FBAE40"/>
          </p15:clr>
        </p15:guide>
        <p15:guide id="5" pos="3792">
          <p15:clr>
            <a:srgbClr val="FBAE40"/>
          </p15:clr>
        </p15:guide>
        <p15:guide id="6" pos="5568">
          <p15:clr>
            <a:srgbClr val="FBAE40"/>
          </p15:clr>
        </p15:guide>
        <p15:guide id="7" orient="horz" pos="13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as + Dato/Icon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1A2C2D-153E-FB12-0C42-97627A57F98B}"/>
              </a:ext>
            </a:extLst>
          </p:cNvPr>
          <p:cNvSpPr>
            <a:spLocks noGrp="1"/>
          </p:cNvSpPr>
          <p:nvPr>
            <p:ph type="ftr" sz="quarter" idx="13"/>
          </p:nvPr>
        </p:nvSpPr>
        <p:spPr/>
        <p:txBody>
          <a:bodyPr wrap="square">
            <a:noAutofit/>
          </a:bodyPr>
          <a:lstStyle/>
          <a:p>
            <a:r>
              <a:rPr lang="en-US" dirty="0"/>
              <a:t>PRESENTATION TEMPLATE</a:t>
            </a:r>
          </a:p>
        </p:txBody>
      </p:sp>
      <p:cxnSp>
        <p:nvCxnSpPr>
          <p:cNvPr id="7" name="Straight Connector 6">
            <a:extLst>
              <a:ext uri="{FF2B5EF4-FFF2-40B4-BE49-F238E27FC236}">
                <a16:creationId xmlns:a16="http://schemas.microsoft.com/office/drawing/2014/main" id="{C143AA1F-5603-008E-8117-6B3B987A0DC1}"/>
              </a:ext>
            </a:extLst>
          </p:cNvPr>
          <p:cNvCxnSpPr>
            <a:cxnSpLocks/>
          </p:cNvCxnSpPr>
          <p:nvPr/>
        </p:nvCxnSpPr>
        <p:spPr>
          <a:xfrm>
            <a:off x="504444" y="3032351"/>
            <a:ext cx="265176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6AB042B-2EA9-AACE-CBA3-DFF6F446F45C}"/>
              </a:ext>
            </a:extLst>
          </p:cNvPr>
          <p:cNvCxnSpPr>
            <a:cxnSpLocks/>
          </p:cNvCxnSpPr>
          <p:nvPr/>
        </p:nvCxnSpPr>
        <p:spPr>
          <a:xfrm>
            <a:off x="3363031" y="3032351"/>
            <a:ext cx="265176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A346ACC-468B-14D3-A56B-67A7EAAF303E}"/>
              </a:ext>
            </a:extLst>
          </p:cNvPr>
          <p:cNvCxnSpPr>
            <a:cxnSpLocks/>
          </p:cNvCxnSpPr>
          <p:nvPr/>
        </p:nvCxnSpPr>
        <p:spPr>
          <a:xfrm>
            <a:off x="6187440" y="3032351"/>
            <a:ext cx="265176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B8E45E7-C713-CE17-6996-6AA899675AB9}"/>
              </a:ext>
            </a:extLst>
          </p:cNvPr>
          <p:cNvCxnSpPr>
            <a:cxnSpLocks/>
          </p:cNvCxnSpPr>
          <p:nvPr/>
        </p:nvCxnSpPr>
        <p:spPr>
          <a:xfrm>
            <a:off x="9035796" y="3032351"/>
            <a:ext cx="265176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4">
            <a:extLst>
              <a:ext uri="{FF2B5EF4-FFF2-40B4-BE49-F238E27FC236}">
                <a16:creationId xmlns:a16="http://schemas.microsoft.com/office/drawing/2014/main" id="{CCAA8282-5EF1-28A8-708E-5575F779DB51}"/>
              </a:ext>
            </a:extLst>
          </p:cNvPr>
          <p:cNvSpPr>
            <a:spLocks noGrp="1"/>
          </p:cNvSpPr>
          <p:nvPr>
            <p:ph type="body" sz="quarter" idx="24" hasCustomPrompt="1"/>
          </p:nvPr>
        </p:nvSpPr>
        <p:spPr>
          <a:xfrm>
            <a:off x="504444" y="2495723"/>
            <a:ext cx="2651760" cy="449234"/>
          </a:xfrm>
          <a:prstGeom prst="rect">
            <a:avLst/>
          </a:prstGeom>
        </p:spPr>
        <p:txBody>
          <a:bodyPr wrap="square" lIns="0" tIns="0" rIns="0" bIns="0" anchor="b"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3400" b="1" i="0" kern="1200" spc="13">
                <a:solidFill>
                  <a:schemeClr val="tx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a:t>Dato/</a:t>
            </a:r>
            <a:r>
              <a:rPr lang="en-AU" dirty="0" err="1"/>
              <a:t>Icono</a:t>
            </a:r>
            <a:endParaRPr lang="en-US" dirty="0"/>
          </a:p>
        </p:txBody>
      </p:sp>
      <p:sp>
        <p:nvSpPr>
          <p:cNvPr id="21" name="Text Placeholder 4">
            <a:extLst>
              <a:ext uri="{FF2B5EF4-FFF2-40B4-BE49-F238E27FC236}">
                <a16:creationId xmlns:a16="http://schemas.microsoft.com/office/drawing/2014/main" id="{666389D3-7B61-F677-F33E-BD11CB457243}"/>
              </a:ext>
            </a:extLst>
          </p:cNvPr>
          <p:cNvSpPr>
            <a:spLocks noGrp="1"/>
          </p:cNvSpPr>
          <p:nvPr>
            <p:ph type="body" sz="quarter" idx="25" hasCustomPrompt="1"/>
          </p:nvPr>
        </p:nvSpPr>
        <p:spPr>
          <a:xfrm>
            <a:off x="3363031" y="2495723"/>
            <a:ext cx="2651760" cy="449234"/>
          </a:xfrm>
          <a:prstGeom prst="rect">
            <a:avLst/>
          </a:prstGeom>
        </p:spPr>
        <p:txBody>
          <a:bodyPr wrap="square" lIns="0" tIns="0" rIns="0" bIns="0" anchor="b"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3400" b="1" i="0" kern="1200" spc="13">
                <a:solidFill>
                  <a:schemeClr val="tx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a:t>Dato/</a:t>
            </a:r>
            <a:r>
              <a:rPr lang="en-AU" dirty="0" err="1"/>
              <a:t>Icono</a:t>
            </a:r>
            <a:endParaRPr lang="en-US" dirty="0"/>
          </a:p>
        </p:txBody>
      </p:sp>
      <p:sp>
        <p:nvSpPr>
          <p:cNvPr id="23" name="Text Placeholder 4">
            <a:extLst>
              <a:ext uri="{FF2B5EF4-FFF2-40B4-BE49-F238E27FC236}">
                <a16:creationId xmlns:a16="http://schemas.microsoft.com/office/drawing/2014/main" id="{8DBBC928-A132-6C16-F03F-822C688DBBDA}"/>
              </a:ext>
            </a:extLst>
          </p:cNvPr>
          <p:cNvSpPr>
            <a:spLocks noGrp="1"/>
          </p:cNvSpPr>
          <p:nvPr>
            <p:ph type="body" sz="quarter" idx="26" hasCustomPrompt="1"/>
          </p:nvPr>
        </p:nvSpPr>
        <p:spPr>
          <a:xfrm>
            <a:off x="6187440" y="2495723"/>
            <a:ext cx="2651760" cy="449234"/>
          </a:xfrm>
          <a:prstGeom prst="rect">
            <a:avLst/>
          </a:prstGeom>
        </p:spPr>
        <p:txBody>
          <a:bodyPr wrap="square" lIns="0" tIns="0" rIns="0" bIns="0" anchor="b"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3400" b="1" i="0" kern="1200" spc="13">
                <a:solidFill>
                  <a:schemeClr val="tx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a:t>Dato/</a:t>
            </a:r>
            <a:r>
              <a:rPr lang="en-AU" dirty="0" err="1"/>
              <a:t>Icono</a:t>
            </a:r>
            <a:endParaRPr lang="en-US" dirty="0"/>
          </a:p>
        </p:txBody>
      </p:sp>
      <p:sp>
        <p:nvSpPr>
          <p:cNvPr id="26" name="Text Placeholder 4">
            <a:extLst>
              <a:ext uri="{FF2B5EF4-FFF2-40B4-BE49-F238E27FC236}">
                <a16:creationId xmlns:a16="http://schemas.microsoft.com/office/drawing/2014/main" id="{514E334F-F9D8-3ADE-517C-D2135D22417F}"/>
              </a:ext>
            </a:extLst>
          </p:cNvPr>
          <p:cNvSpPr>
            <a:spLocks noGrp="1"/>
          </p:cNvSpPr>
          <p:nvPr>
            <p:ph type="body" sz="quarter" idx="27" hasCustomPrompt="1"/>
          </p:nvPr>
        </p:nvSpPr>
        <p:spPr>
          <a:xfrm>
            <a:off x="9035796" y="2495723"/>
            <a:ext cx="2651760" cy="449234"/>
          </a:xfrm>
          <a:prstGeom prst="rect">
            <a:avLst/>
          </a:prstGeom>
        </p:spPr>
        <p:txBody>
          <a:bodyPr wrap="square" lIns="0" tIns="0" rIns="0" bIns="0" anchor="b"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3400" b="1" i="0" kern="1200" spc="13">
                <a:solidFill>
                  <a:schemeClr val="tx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a:t>Dato/</a:t>
            </a:r>
            <a:r>
              <a:rPr lang="en-AU" dirty="0" err="1"/>
              <a:t>Icono</a:t>
            </a:r>
            <a:endParaRPr lang="en-US" dirty="0"/>
          </a:p>
        </p:txBody>
      </p:sp>
      <p:sp>
        <p:nvSpPr>
          <p:cNvPr id="3" name="Text Placeholder 4">
            <a:extLst>
              <a:ext uri="{FF2B5EF4-FFF2-40B4-BE49-F238E27FC236}">
                <a16:creationId xmlns:a16="http://schemas.microsoft.com/office/drawing/2014/main" id="{C75488A7-9322-F31C-A0C9-10B1EFCA94D9}"/>
              </a:ext>
            </a:extLst>
          </p:cNvPr>
          <p:cNvSpPr>
            <a:spLocks noGrp="1"/>
          </p:cNvSpPr>
          <p:nvPr>
            <p:ph type="body" sz="quarter" idx="11" hasCustomPrompt="1"/>
          </p:nvPr>
        </p:nvSpPr>
        <p:spPr>
          <a:xfrm>
            <a:off x="504444" y="3106276"/>
            <a:ext cx="265176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1400" b="1" i="0" kern="1200" spc="13" dirty="0">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1</a:t>
            </a:r>
            <a:endParaRPr lang="en-US" dirty="0"/>
          </a:p>
        </p:txBody>
      </p:sp>
      <p:sp>
        <p:nvSpPr>
          <p:cNvPr id="15" name="Text Placeholder 4">
            <a:extLst>
              <a:ext uri="{FF2B5EF4-FFF2-40B4-BE49-F238E27FC236}">
                <a16:creationId xmlns:a16="http://schemas.microsoft.com/office/drawing/2014/main" id="{35F0323D-BB28-9E27-7F37-0CCB5A999789}"/>
              </a:ext>
            </a:extLst>
          </p:cNvPr>
          <p:cNvSpPr>
            <a:spLocks noGrp="1"/>
          </p:cNvSpPr>
          <p:nvPr>
            <p:ph type="body" sz="quarter" idx="15" hasCustomPrompt="1"/>
          </p:nvPr>
        </p:nvSpPr>
        <p:spPr>
          <a:xfrm>
            <a:off x="3363031" y="3106276"/>
            <a:ext cx="265176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400" b="1" i="0" kern="1200" spc="13">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2</a:t>
            </a:r>
            <a:endParaRPr lang="en-US" dirty="0"/>
          </a:p>
        </p:txBody>
      </p:sp>
      <p:sp>
        <p:nvSpPr>
          <p:cNvPr id="17" name="Text Placeholder 4">
            <a:extLst>
              <a:ext uri="{FF2B5EF4-FFF2-40B4-BE49-F238E27FC236}">
                <a16:creationId xmlns:a16="http://schemas.microsoft.com/office/drawing/2014/main" id="{FD5C5E81-287F-4909-F501-24893A9BFEC5}"/>
              </a:ext>
            </a:extLst>
          </p:cNvPr>
          <p:cNvSpPr>
            <a:spLocks noGrp="1"/>
          </p:cNvSpPr>
          <p:nvPr>
            <p:ph type="body" sz="quarter" idx="17" hasCustomPrompt="1"/>
          </p:nvPr>
        </p:nvSpPr>
        <p:spPr>
          <a:xfrm>
            <a:off x="6187440" y="3106276"/>
            <a:ext cx="265176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400" b="1" i="0" kern="1200" spc="13">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3</a:t>
            </a:r>
            <a:endParaRPr lang="en-US" dirty="0"/>
          </a:p>
        </p:txBody>
      </p:sp>
      <p:sp>
        <p:nvSpPr>
          <p:cNvPr id="19" name="Text Placeholder 4">
            <a:extLst>
              <a:ext uri="{FF2B5EF4-FFF2-40B4-BE49-F238E27FC236}">
                <a16:creationId xmlns:a16="http://schemas.microsoft.com/office/drawing/2014/main" id="{6CD76E42-5E18-DEAB-43B0-E211EB4D61D3}"/>
              </a:ext>
            </a:extLst>
          </p:cNvPr>
          <p:cNvSpPr>
            <a:spLocks noGrp="1"/>
          </p:cNvSpPr>
          <p:nvPr>
            <p:ph type="body" sz="quarter" idx="19" hasCustomPrompt="1"/>
          </p:nvPr>
        </p:nvSpPr>
        <p:spPr>
          <a:xfrm>
            <a:off x="9035796" y="3106276"/>
            <a:ext cx="265176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400" b="1" i="0" kern="1200" spc="13">
                <a:solidFill>
                  <a:schemeClr val="accent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4</a:t>
            </a:r>
            <a:endParaRPr lang="en-US" dirty="0"/>
          </a:p>
        </p:txBody>
      </p:sp>
      <p:sp>
        <p:nvSpPr>
          <p:cNvPr id="5" name="Text Placeholder 3">
            <a:extLst>
              <a:ext uri="{FF2B5EF4-FFF2-40B4-BE49-F238E27FC236}">
                <a16:creationId xmlns:a16="http://schemas.microsoft.com/office/drawing/2014/main" id="{4A2B64C1-7DFE-3037-C555-AA796FDAF9CA}"/>
              </a:ext>
            </a:extLst>
          </p:cNvPr>
          <p:cNvSpPr>
            <a:spLocks noGrp="1"/>
          </p:cNvSpPr>
          <p:nvPr>
            <p:ph type="body" sz="quarter" idx="14"/>
          </p:nvPr>
        </p:nvSpPr>
        <p:spPr>
          <a:xfrm>
            <a:off x="504444" y="3447691"/>
            <a:ext cx="2651760" cy="2593533"/>
          </a:xfrm>
          <a:prstGeom prst="rect">
            <a:avLst/>
          </a:prstGeom>
        </p:spPr>
        <p:txBody>
          <a:bodyPr wrap="square" lIns="0" tIns="0" rIns="0" bIns="0">
            <a:noAutofit/>
          </a:bodyPr>
          <a:lstStyle>
            <a:lvl1pPr>
              <a:spcAft>
                <a:spcPts val="600"/>
              </a:spcAft>
              <a:buClr>
                <a:schemeClr val="accent1"/>
              </a:buClr>
              <a:defRPr sz="1400">
                <a:latin typeface="+mn-lt"/>
              </a:defRPr>
            </a:lvl1pPr>
            <a:lvl2pPr>
              <a:spcAft>
                <a:spcPts val="600"/>
              </a:spcAft>
              <a:buClr>
                <a:schemeClr val="accent1"/>
              </a:buClr>
              <a:defRPr sz="1400">
                <a:latin typeface="+mn-lt"/>
              </a:defRPr>
            </a:lvl2pPr>
            <a:lvl3pPr>
              <a:spcAft>
                <a:spcPts val="600"/>
              </a:spcAft>
              <a:buClr>
                <a:schemeClr val="accent1"/>
              </a:buClr>
              <a:defRPr sz="1400">
                <a:latin typeface="+mn-lt"/>
              </a:defRPr>
            </a:lvl3pPr>
            <a:lvl4pPr>
              <a:spcAft>
                <a:spcPts val="600"/>
              </a:spcAft>
              <a:buClr>
                <a:schemeClr val="accent1"/>
              </a:buClr>
              <a:defRPr sz="1400">
                <a:latin typeface="+mn-lt"/>
              </a:defRPr>
            </a:lvl4pPr>
            <a:lvl5pPr>
              <a:spcAft>
                <a:spcPts val="600"/>
              </a:spcAft>
              <a:buClr>
                <a:schemeClr val="accent1"/>
              </a:buClr>
              <a:defRPr sz="1400">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6" name="Text Placeholder 3">
            <a:extLst>
              <a:ext uri="{FF2B5EF4-FFF2-40B4-BE49-F238E27FC236}">
                <a16:creationId xmlns:a16="http://schemas.microsoft.com/office/drawing/2014/main" id="{2F8FCF98-9BE4-028F-8258-2669DA13FA7E}"/>
              </a:ext>
            </a:extLst>
          </p:cNvPr>
          <p:cNvSpPr>
            <a:spLocks noGrp="1"/>
          </p:cNvSpPr>
          <p:nvPr>
            <p:ph type="body" sz="quarter" idx="16"/>
          </p:nvPr>
        </p:nvSpPr>
        <p:spPr>
          <a:xfrm>
            <a:off x="3363031" y="3447691"/>
            <a:ext cx="2651760" cy="2593533"/>
          </a:xfrm>
          <a:prstGeom prst="rect">
            <a:avLst/>
          </a:prstGeom>
        </p:spPr>
        <p:txBody>
          <a:bodyPr wrap="square" lIns="0" tIns="0" rIns="0" bIns="0">
            <a:noAutofit/>
          </a:bodyPr>
          <a:lstStyle>
            <a:lvl1pPr>
              <a:spcAft>
                <a:spcPts val="600"/>
              </a:spcAft>
              <a:buClr>
                <a:schemeClr val="accent1"/>
              </a:buClr>
              <a:defRPr sz="1400">
                <a:latin typeface="+mn-lt"/>
              </a:defRPr>
            </a:lvl1pPr>
            <a:lvl2pPr>
              <a:spcAft>
                <a:spcPts val="600"/>
              </a:spcAft>
              <a:buClr>
                <a:schemeClr val="accent1"/>
              </a:buClr>
              <a:defRPr sz="1400">
                <a:latin typeface="+mn-lt"/>
              </a:defRPr>
            </a:lvl2pPr>
            <a:lvl3pPr>
              <a:spcAft>
                <a:spcPts val="600"/>
              </a:spcAft>
              <a:buClr>
                <a:schemeClr val="accent1"/>
              </a:buClr>
              <a:defRPr sz="1400">
                <a:latin typeface="+mn-lt"/>
              </a:defRPr>
            </a:lvl3pPr>
            <a:lvl4pPr>
              <a:spcAft>
                <a:spcPts val="600"/>
              </a:spcAft>
              <a:buClr>
                <a:schemeClr val="accent1"/>
              </a:buClr>
              <a:defRPr sz="1400">
                <a:latin typeface="+mn-lt"/>
              </a:defRPr>
            </a:lvl4pPr>
            <a:lvl5pPr>
              <a:spcAft>
                <a:spcPts val="600"/>
              </a:spcAft>
              <a:buClr>
                <a:schemeClr val="accent1"/>
              </a:buClr>
              <a:defRPr sz="1400">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8" name="Text Placeholder 3">
            <a:extLst>
              <a:ext uri="{FF2B5EF4-FFF2-40B4-BE49-F238E27FC236}">
                <a16:creationId xmlns:a16="http://schemas.microsoft.com/office/drawing/2014/main" id="{04B45724-FD3A-3A6E-4CB4-64BB81D3C9EF}"/>
              </a:ext>
            </a:extLst>
          </p:cNvPr>
          <p:cNvSpPr>
            <a:spLocks noGrp="1"/>
          </p:cNvSpPr>
          <p:nvPr>
            <p:ph type="body" sz="quarter" idx="18"/>
          </p:nvPr>
        </p:nvSpPr>
        <p:spPr>
          <a:xfrm>
            <a:off x="6187440" y="3447691"/>
            <a:ext cx="2651760" cy="2593533"/>
          </a:xfrm>
          <a:prstGeom prst="rect">
            <a:avLst/>
          </a:prstGeom>
        </p:spPr>
        <p:txBody>
          <a:bodyPr wrap="square" lIns="0" tIns="0" rIns="0" bIns="0">
            <a:noAutofit/>
          </a:bodyPr>
          <a:lstStyle>
            <a:lvl1pPr>
              <a:spcAft>
                <a:spcPts val="600"/>
              </a:spcAft>
              <a:buClr>
                <a:schemeClr val="accent1"/>
              </a:buClr>
              <a:defRPr sz="1400">
                <a:latin typeface="+mn-lt"/>
              </a:defRPr>
            </a:lvl1pPr>
            <a:lvl2pPr>
              <a:spcAft>
                <a:spcPts val="600"/>
              </a:spcAft>
              <a:buClr>
                <a:schemeClr val="accent1"/>
              </a:buClr>
              <a:defRPr sz="1400">
                <a:latin typeface="+mn-lt"/>
              </a:defRPr>
            </a:lvl2pPr>
            <a:lvl3pPr>
              <a:spcAft>
                <a:spcPts val="600"/>
              </a:spcAft>
              <a:buClr>
                <a:schemeClr val="accent1"/>
              </a:buClr>
              <a:defRPr sz="1400">
                <a:latin typeface="+mn-lt"/>
              </a:defRPr>
            </a:lvl3pPr>
            <a:lvl4pPr>
              <a:spcAft>
                <a:spcPts val="600"/>
              </a:spcAft>
              <a:buClr>
                <a:schemeClr val="accent1"/>
              </a:buClr>
              <a:defRPr sz="1400">
                <a:latin typeface="+mn-lt"/>
              </a:defRPr>
            </a:lvl4pPr>
            <a:lvl5pPr>
              <a:spcAft>
                <a:spcPts val="600"/>
              </a:spcAft>
              <a:buClr>
                <a:schemeClr val="accent1"/>
              </a:buClr>
              <a:defRPr sz="1400">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0" name="Text Placeholder 3">
            <a:extLst>
              <a:ext uri="{FF2B5EF4-FFF2-40B4-BE49-F238E27FC236}">
                <a16:creationId xmlns:a16="http://schemas.microsoft.com/office/drawing/2014/main" id="{32C74C85-CC28-E28A-7A5B-812AEB526117}"/>
              </a:ext>
            </a:extLst>
          </p:cNvPr>
          <p:cNvSpPr>
            <a:spLocks noGrp="1"/>
          </p:cNvSpPr>
          <p:nvPr>
            <p:ph type="body" sz="quarter" idx="20"/>
          </p:nvPr>
        </p:nvSpPr>
        <p:spPr>
          <a:xfrm>
            <a:off x="9035796" y="3447691"/>
            <a:ext cx="2651760" cy="2593533"/>
          </a:xfrm>
          <a:prstGeom prst="rect">
            <a:avLst/>
          </a:prstGeom>
        </p:spPr>
        <p:txBody>
          <a:bodyPr wrap="square" lIns="0" tIns="0" rIns="0" bIns="0">
            <a:noAutofit/>
          </a:bodyPr>
          <a:lstStyle>
            <a:lvl1pPr>
              <a:spcAft>
                <a:spcPts val="600"/>
              </a:spcAft>
              <a:buClr>
                <a:schemeClr val="accent1"/>
              </a:buClr>
              <a:defRPr sz="1400">
                <a:latin typeface="+mn-lt"/>
              </a:defRPr>
            </a:lvl1pPr>
            <a:lvl2pPr>
              <a:spcAft>
                <a:spcPts val="600"/>
              </a:spcAft>
              <a:buClr>
                <a:schemeClr val="accent1"/>
              </a:buClr>
              <a:defRPr sz="1400">
                <a:latin typeface="+mn-lt"/>
              </a:defRPr>
            </a:lvl2pPr>
            <a:lvl3pPr>
              <a:spcAft>
                <a:spcPts val="600"/>
              </a:spcAft>
              <a:buClr>
                <a:schemeClr val="accent1"/>
              </a:buClr>
              <a:defRPr sz="1400">
                <a:latin typeface="+mn-lt"/>
              </a:defRPr>
            </a:lvl3pPr>
            <a:lvl4pPr>
              <a:spcAft>
                <a:spcPts val="600"/>
              </a:spcAft>
              <a:buClr>
                <a:schemeClr val="accent1"/>
              </a:buClr>
              <a:defRPr sz="1400">
                <a:latin typeface="+mn-lt"/>
              </a:defRPr>
            </a:lvl4pPr>
            <a:lvl5pPr>
              <a:spcAft>
                <a:spcPts val="600"/>
              </a:spcAft>
              <a:buClr>
                <a:schemeClr val="accent1"/>
              </a:buClr>
              <a:defRPr sz="1400">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Slide Number Placeholder 21">
            <a:extLst>
              <a:ext uri="{FF2B5EF4-FFF2-40B4-BE49-F238E27FC236}">
                <a16:creationId xmlns:a16="http://schemas.microsoft.com/office/drawing/2014/main" id="{6157CB4A-2B3C-4D1F-1E72-A9DBEBBEBC37}"/>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6" name="Title 119">
            <a:extLst>
              <a:ext uri="{FF2B5EF4-FFF2-40B4-BE49-F238E27FC236}">
                <a16:creationId xmlns:a16="http://schemas.microsoft.com/office/drawing/2014/main" id="{E2A8E1FD-E4EC-A9FD-82AA-03F7C37BB7F8}"/>
              </a:ext>
            </a:extLst>
          </p:cNvPr>
          <p:cNvSpPr>
            <a:spLocks noGrp="1"/>
          </p:cNvSpPr>
          <p:nvPr>
            <p:ph type="title" hasCustomPrompt="1"/>
          </p:nvPr>
        </p:nvSpPr>
        <p:spPr>
          <a:xfrm>
            <a:off x="504444" y="1257300"/>
            <a:ext cx="11183112"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9" name="Text Placeholder 20">
            <a:extLst>
              <a:ext uri="{FF2B5EF4-FFF2-40B4-BE49-F238E27FC236}">
                <a16:creationId xmlns:a16="http://schemas.microsoft.com/office/drawing/2014/main" id="{BF92F48C-98A1-CC58-60D5-A388F25DED4E}"/>
              </a:ext>
            </a:extLst>
          </p:cNvPr>
          <p:cNvSpPr>
            <a:spLocks noGrp="1"/>
          </p:cNvSpPr>
          <p:nvPr>
            <p:ph type="body" sz="quarter" idx="22" hasCustomPrompt="1"/>
          </p:nvPr>
        </p:nvSpPr>
        <p:spPr>
          <a:xfrm>
            <a:off x="509206" y="1714500"/>
            <a:ext cx="11178350" cy="274320"/>
          </a:xfrm>
        </p:spPr>
        <p:txBody>
          <a:bodyPr wrap="square">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pic>
        <p:nvPicPr>
          <p:cNvPr id="10" name="Imagen 9">
            <a:extLst>
              <a:ext uri="{FF2B5EF4-FFF2-40B4-BE49-F238E27FC236}">
                <a16:creationId xmlns:a16="http://schemas.microsoft.com/office/drawing/2014/main" id="{69EE327B-F897-F322-7063-34E688B6C005}"/>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24" name="Text Placeholder 4">
            <a:extLst>
              <a:ext uri="{FF2B5EF4-FFF2-40B4-BE49-F238E27FC236}">
                <a16:creationId xmlns:a16="http://schemas.microsoft.com/office/drawing/2014/main" id="{FD790728-C83B-414E-A9C6-EE2DE8F0428B}"/>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27" name="CuadroTexto 26">
            <a:extLst>
              <a:ext uri="{FF2B5EF4-FFF2-40B4-BE49-F238E27FC236}">
                <a16:creationId xmlns:a16="http://schemas.microsoft.com/office/drawing/2014/main" id="{91834143-DFC7-6941-AE86-2D515DA2D3DE}"/>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28" name="Marcador de fecha 2">
            <a:extLst>
              <a:ext uri="{FF2B5EF4-FFF2-40B4-BE49-F238E27FC236}">
                <a16:creationId xmlns:a16="http://schemas.microsoft.com/office/drawing/2014/main" id="{49515CBB-75F6-7E4F-BD33-7BB6618FEDD1}"/>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Tree>
    <p:extLst>
      <p:ext uri="{BB962C8B-B14F-4D97-AF65-F5344CB8AC3E}">
        <p14:creationId xmlns:p14="http://schemas.microsoft.com/office/powerpoint/2010/main" val="190837004"/>
      </p:ext>
    </p:extLst>
  </p:cSld>
  <p:clrMapOvr>
    <a:masterClrMapping/>
  </p:clrMapOvr>
  <p:extLst>
    <p:ext uri="{DCECCB84-F9BA-43D5-87BE-67443E8EF086}">
      <p15:sldGuideLst xmlns:p15="http://schemas.microsoft.com/office/powerpoint/2012/main">
        <p15:guide id="1" pos="1992">
          <p15:clr>
            <a:srgbClr val="FBAE40"/>
          </p15:clr>
        </p15:guide>
        <p15:guide id="2" pos="3912">
          <p15:clr>
            <a:srgbClr val="FBAE40"/>
          </p15:clr>
        </p15:guide>
        <p15:guide id="3" pos="5688">
          <p15:clr>
            <a:srgbClr val="FBAE40"/>
          </p15:clr>
        </p15:guide>
        <p15:guide id="4" pos="2112">
          <p15:clr>
            <a:srgbClr val="FBAE40"/>
          </p15:clr>
        </p15:guide>
        <p15:guide id="5" pos="3792">
          <p15:clr>
            <a:srgbClr val="FBAE40"/>
          </p15:clr>
        </p15:guide>
        <p15:guide id="6" pos="5568">
          <p15:clr>
            <a:srgbClr val="FBAE40"/>
          </p15:clr>
        </p15:guide>
        <p15:guide id="7" orient="horz" pos="13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a 1/3">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6A5DD3E-4A05-D830-CE4F-FB55C470D0A7}"/>
              </a:ext>
            </a:extLst>
          </p:cNvPr>
          <p:cNvSpPr>
            <a:spLocks noGrp="1"/>
          </p:cNvSpPr>
          <p:nvPr>
            <p:ph type="ftr" sz="quarter" idx="14"/>
          </p:nvPr>
        </p:nvSpPr>
        <p:spPr/>
        <p:txBody>
          <a:bodyPr wrap="square">
            <a:noAutofit/>
          </a:bodyPr>
          <a:lstStyle/>
          <a:p>
            <a:r>
              <a:rPr lang="en-US"/>
              <a:t>PRESENTATION TEMPLATE</a:t>
            </a:r>
            <a:endParaRPr lang="en-US" dirty="0"/>
          </a:p>
        </p:txBody>
      </p:sp>
      <p:sp>
        <p:nvSpPr>
          <p:cNvPr id="5" name="Slide Number Placeholder 21">
            <a:extLst>
              <a:ext uri="{FF2B5EF4-FFF2-40B4-BE49-F238E27FC236}">
                <a16:creationId xmlns:a16="http://schemas.microsoft.com/office/drawing/2014/main" id="{BF33A033-2332-FF59-6083-14449BDA17C2}"/>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38" name="Content Placeholder 18">
            <a:extLst>
              <a:ext uri="{FF2B5EF4-FFF2-40B4-BE49-F238E27FC236}">
                <a16:creationId xmlns:a16="http://schemas.microsoft.com/office/drawing/2014/main" id="{55D2D4CA-FC32-7199-853F-292B11449761}"/>
              </a:ext>
            </a:extLst>
          </p:cNvPr>
          <p:cNvSpPr>
            <a:spLocks noGrp="1"/>
          </p:cNvSpPr>
          <p:nvPr>
            <p:ph sz="quarter" idx="20"/>
          </p:nvPr>
        </p:nvSpPr>
        <p:spPr>
          <a:xfrm>
            <a:off x="509587" y="2209800"/>
            <a:ext cx="3469577" cy="4027487"/>
          </a:xfrm>
        </p:spPr>
        <p:txBody>
          <a:bodyPr wrap="square">
            <a:noAutofit/>
          </a:bodyPr>
          <a:lstStyle>
            <a:lvl1pPr>
              <a:spcAft>
                <a:spcPts val="600"/>
              </a:spcAft>
              <a:buClr>
                <a:schemeClr val="accent1"/>
              </a:buClr>
              <a:defRPr sz="1400"/>
            </a:lvl1pPr>
            <a:lvl2pPr>
              <a:spcAft>
                <a:spcPts val="600"/>
              </a:spcAft>
              <a:buClr>
                <a:schemeClr val="accent1"/>
              </a:buClr>
              <a:defRPr sz="1400"/>
            </a:lvl2pPr>
            <a:lvl3pPr>
              <a:spcAft>
                <a:spcPts val="600"/>
              </a:spcAft>
              <a:buClr>
                <a:schemeClr val="accent1"/>
              </a:buClr>
              <a:defRPr sz="1400"/>
            </a:lvl3pPr>
            <a:lvl4pPr>
              <a:spcAft>
                <a:spcPts val="600"/>
              </a:spcAft>
              <a:buClr>
                <a:schemeClr val="accent1"/>
              </a:buClr>
              <a:defRPr sz="1400"/>
            </a:lvl4pPr>
            <a:lvl5pPr>
              <a:spcAft>
                <a:spcPts val="600"/>
              </a:spcAft>
              <a:buClr>
                <a:schemeClr val="accent1"/>
              </a:buClr>
              <a:defRPr sz="14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0" name="Text Placeholder 20">
            <a:extLst>
              <a:ext uri="{FF2B5EF4-FFF2-40B4-BE49-F238E27FC236}">
                <a16:creationId xmlns:a16="http://schemas.microsoft.com/office/drawing/2014/main" id="{7F408733-790D-D2A7-4D5A-E4EDC046748F}"/>
              </a:ext>
            </a:extLst>
          </p:cNvPr>
          <p:cNvSpPr>
            <a:spLocks noGrp="1"/>
          </p:cNvSpPr>
          <p:nvPr>
            <p:ph type="body" sz="quarter" idx="28" hasCustomPrompt="1"/>
          </p:nvPr>
        </p:nvSpPr>
        <p:spPr>
          <a:xfrm>
            <a:off x="509205" y="1714500"/>
            <a:ext cx="3468099" cy="274320"/>
          </a:xfrm>
        </p:spPr>
        <p:txBody>
          <a:bodyPr wrap="square">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sp>
        <p:nvSpPr>
          <p:cNvPr id="41" name="Title 119">
            <a:extLst>
              <a:ext uri="{FF2B5EF4-FFF2-40B4-BE49-F238E27FC236}">
                <a16:creationId xmlns:a16="http://schemas.microsoft.com/office/drawing/2014/main" id="{4A26EC99-E8EC-6AD9-797C-F3FB050E9063}"/>
              </a:ext>
            </a:extLst>
          </p:cNvPr>
          <p:cNvSpPr>
            <a:spLocks noGrp="1"/>
          </p:cNvSpPr>
          <p:nvPr>
            <p:ph type="title" hasCustomPrompt="1"/>
          </p:nvPr>
        </p:nvSpPr>
        <p:spPr>
          <a:xfrm>
            <a:off x="504443" y="1257300"/>
            <a:ext cx="3474721"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pic>
        <p:nvPicPr>
          <p:cNvPr id="4" name="Imagen 3">
            <a:extLst>
              <a:ext uri="{FF2B5EF4-FFF2-40B4-BE49-F238E27FC236}">
                <a16:creationId xmlns:a16="http://schemas.microsoft.com/office/drawing/2014/main" id="{D4C63C7A-2C97-7E89-020C-3E254DD044BE}"/>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8" name="Text Placeholder 4">
            <a:extLst>
              <a:ext uri="{FF2B5EF4-FFF2-40B4-BE49-F238E27FC236}">
                <a16:creationId xmlns:a16="http://schemas.microsoft.com/office/drawing/2014/main" id="{13A76FDD-F3B4-EA44-B3DE-CFB894E27956}"/>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9" name="CuadroTexto 8">
            <a:extLst>
              <a:ext uri="{FF2B5EF4-FFF2-40B4-BE49-F238E27FC236}">
                <a16:creationId xmlns:a16="http://schemas.microsoft.com/office/drawing/2014/main" id="{C11CB567-B6DD-9D47-9739-B696441D9499}"/>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10" name="Marcador de fecha 2">
            <a:extLst>
              <a:ext uri="{FF2B5EF4-FFF2-40B4-BE49-F238E27FC236}">
                <a16:creationId xmlns:a16="http://schemas.microsoft.com/office/drawing/2014/main" id="{EB38BFCB-E710-BF45-9375-6179ABC7E9BE}"/>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Tree>
    <p:extLst>
      <p:ext uri="{BB962C8B-B14F-4D97-AF65-F5344CB8AC3E}">
        <p14:creationId xmlns:p14="http://schemas.microsoft.com/office/powerpoint/2010/main" val="911356174"/>
      </p:ext>
    </p:extLst>
  </p:cSld>
  <p:clrMapOvr>
    <a:masterClrMapping/>
  </p:clrMapOvr>
  <p:extLst>
    <p:ext uri="{DCECCB84-F9BA-43D5-87BE-67443E8EF086}">
      <p15:sldGuideLst xmlns:p15="http://schemas.microsoft.com/office/powerpoint/2012/main">
        <p15:guide id="1" pos="2520">
          <p15:clr>
            <a:srgbClr val="FBAE40"/>
          </p15:clr>
        </p15:guide>
        <p15:guide id="2" pos="2880">
          <p15:clr>
            <a:srgbClr val="FBAE40"/>
          </p15:clr>
        </p15:guide>
        <p15:guide id="3" pos="3216">
          <p15:clr>
            <a:srgbClr val="FBAE40"/>
          </p15:clr>
        </p15:guide>
        <p15:guide id="4" orient="horz" pos="13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a 1/3 - Gris">
    <p:spTree>
      <p:nvGrpSpPr>
        <p:cNvPr id="1" name=""/>
        <p:cNvGrpSpPr/>
        <p:nvPr/>
      </p:nvGrpSpPr>
      <p:grpSpPr>
        <a:xfrm>
          <a:off x="0" y="0"/>
          <a:ext cx="0" cy="0"/>
          <a:chOff x="0" y="0"/>
          <a:chExt cx="0" cy="0"/>
        </a:xfrm>
      </p:grpSpPr>
      <p:sp>
        <p:nvSpPr>
          <p:cNvPr id="30" name="Rectangle 2">
            <a:extLst>
              <a:ext uri="{FF2B5EF4-FFF2-40B4-BE49-F238E27FC236}">
                <a16:creationId xmlns:a16="http://schemas.microsoft.com/office/drawing/2014/main" id="{1061047F-1B69-5CE0-ABDE-68A814F3ADE7}"/>
              </a:ext>
            </a:extLst>
          </p:cNvPr>
          <p:cNvSpPr/>
          <p:nvPr userDrawn="1"/>
        </p:nvSpPr>
        <p:spPr>
          <a:xfrm>
            <a:off x="0" y="0"/>
            <a:ext cx="4540825"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endParaRPr lang="en-US" sz="1867" dirty="0">
              <a:solidFill>
                <a:schemeClr val="bg2"/>
              </a:solidFill>
            </a:endParaRPr>
          </a:p>
        </p:txBody>
      </p:sp>
      <p:sp>
        <p:nvSpPr>
          <p:cNvPr id="3" name="Footer Placeholder 2">
            <a:extLst>
              <a:ext uri="{FF2B5EF4-FFF2-40B4-BE49-F238E27FC236}">
                <a16:creationId xmlns:a16="http://schemas.microsoft.com/office/drawing/2014/main" id="{46A5DD3E-4A05-D830-CE4F-FB55C470D0A7}"/>
              </a:ext>
            </a:extLst>
          </p:cNvPr>
          <p:cNvSpPr>
            <a:spLocks noGrp="1"/>
          </p:cNvSpPr>
          <p:nvPr>
            <p:ph type="ftr" sz="quarter" idx="14"/>
          </p:nvPr>
        </p:nvSpPr>
        <p:spPr/>
        <p:txBody>
          <a:bodyPr wrap="square">
            <a:noAutofit/>
          </a:bodyPr>
          <a:lstStyle/>
          <a:p>
            <a:r>
              <a:rPr lang="en-US"/>
              <a:t>PRESENTATION TEMPLATE</a:t>
            </a:r>
            <a:endParaRPr lang="en-US" dirty="0"/>
          </a:p>
        </p:txBody>
      </p:sp>
      <p:sp>
        <p:nvSpPr>
          <p:cNvPr id="5" name="Slide Number Placeholder 21">
            <a:extLst>
              <a:ext uri="{FF2B5EF4-FFF2-40B4-BE49-F238E27FC236}">
                <a16:creationId xmlns:a16="http://schemas.microsoft.com/office/drawing/2014/main" id="{BF33A033-2332-FF59-6083-14449BDA17C2}"/>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38" name="Content Placeholder 18">
            <a:extLst>
              <a:ext uri="{FF2B5EF4-FFF2-40B4-BE49-F238E27FC236}">
                <a16:creationId xmlns:a16="http://schemas.microsoft.com/office/drawing/2014/main" id="{55D2D4CA-FC32-7199-853F-292B11449761}"/>
              </a:ext>
            </a:extLst>
          </p:cNvPr>
          <p:cNvSpPr>
            <a:spLocks noGrp="1"/>
          </p:cNvSpPr>
          <p:nvPr>
            <p:ph sz="quarter" idx="20"/>
          </p:nvPr>
        </p:nvSpPr>
        <p:spPr>
          <a:xfrm>
            <a:off x="509587" y="2209800"/>
            <a:ext cx="3469577" cy="4027487"/>
          </a:xfrm>
        </p:spPr>
        <p:txBody>
          <a:bodyPr wrap="square">
            <a:noAutofit/>
          </a:bodyPr>
          <a:lstStyle>
            <a:lvl1pPr>
              <a:spcAft>
                <a:spcPts val="600"/>
              </a:spcAft>
              <a:buClr>
                <a:schemeClr val="accent1"/>
              </a:buClr>
              <a:defRPr sz="1400"/>
            </a:lvl1pPr>
            <a:lvl2pPr>
              <a:spcAft>
                <a:spcPts val="600"/>
              </a:spcAft>
              <a:buClr>
                <a:schemeClr val="accent1"/>
              </a:buClr>
              <a:defRPr sz="1400"/>
            </a:lvl2pPr>
            <a:lvl3pPr>
              <a:spcAft>
                <a:spcPts val="600"/>
              </a:spcAft>
              <a:buClr>
                <a:schemeClr val="accent1"/>
              </a:buClr>
              <a:defRPr sz="1400"/>
            </a:lvl3pPr>
            <a:lvl4pPr>
              <a:spcAft>
                <a:spcPts val="600"/>
              </a:spcAft>
              <a:buClr>
                <a:schemeClr val="accent1"/>
              </a:buClr>
              <a:defRPr sz="1400"/>
            </a:lvl4pPr>
            <a:lvl5pPr>
              <a:spcAft>
                <a:spcPts val="600"/>
              </a:spcAft>
              <a:buClr>
                <a:schemeClr val="accent1"/>
              </a:buClr>
              <a:defRPr sz="14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0" name="Text Placeholder 20">
            <a:extLst>
              <a:ext uri="{FF2B5EF4-FFF2-40B4-BE49-F238E27FC236}">
                <a16:creationId xmlns:a16="http://schemas.microsoft.com/office/drawing/2014/main" id="{7F408733-790D-D2A7-4D5A-E4EDC046748F}"/>
              </a:ext>
            </a:extLst>
          </p:cNvPr>
          <p:cNvSpPr>
            <a:spLocks noGrp="1"/>
          </p:cNvSpPr>
          <p:nvPr>
            <p:ph type="body" sz="quarter" idx="28" hasCustomPrompt="1"/>
          </p:nvPr>
        </p:nvSpPr>
        <p:spPr>
          <a:xfrm>
            <a:off x="509205" y="1714500"/>
            <a:ext cx="3468099" cy="274320"/>
          </a:xfrm>
        </p:spPr>
        <p:txBody>
          <a:bodyPr wrap="square">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sp>
        <p:nvSpPr>
          <p:cNvPr id="41" name="Title 119">
            <a:extLst>
              <a:ext uri="{FF2B5EF4-FFF2-40B4-BE49-F238E27FC236}">
                <a16:creationId xmlns:a16="http://schemas.microsoft.com/office/drawing/2014/main" id="{4A26EC99-E8EC-6AD9-797C-F3FB050E9063}"/>
              </a:ext>
            </a:extLst>
          </p:cNvPr>
          <p:cNvSpPr>
            <a:spLocks noGrp="1"/>
          </p:cNvSpPr>
          <p:nvPr>
            <p:ph type="title" hasCustomPrompt="1"/>
          </p:nvPr>
        </p:nvSpPr>
        <p:spPr>
          <a:xfrm>
            <a:off x="504443" y="1257300"/>
            <a:ext cx="3474721"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pic>
        <p:nvPicPr>
          <p:cNvPr id="4" name="Imagen 3">
            <a:extLst>
              <a:ext uri="{FF2B5EF4-FFF2-40B4-BE49-F238E27FC236}">
                <a16:creationId xmlns:a16="http://schemas.microsoft.com/office/drawing/2014/main" id="{6F46778F-7E88-E412-E13A-271454A4CE5E}"/>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9" name="Text Placeholder 4">
            <a:extLst>
              <a:ext uri="{FF2B5EF4-FFF2-40B4-BE49-F238E27FC236}">
                <a16:creationId xmlns:a16="http://schemas.microsoft.com/office/drawing/2014/main" id="{C6977DAE-BE0B-2D4E-A9BD-9D6F156A99A9}"/>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10" name="CuadroTexto 9">
            <a:extLst>
              <a:ext uri="{FF2B5EF4-FFF2-40B4-BE49-F238E27FC236}">
                <a16:creationId xmlns:a16="http://schemas.microsoft.com/office/drawing/2014/main" id="{6663B192-524C-8346-8E47-6153926E5AD2}"/>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11" name="Marcador de fecha 2">
            <a:extLst>
              <a:ext uri="{FF2B5EF4-FFF2-40B4-BE49-F238E27FC236}">
                <a16:creationId xmlns:a16="http://schemas.microsoft.com/office/drawing/2014/main" id="{6C3E9E66-0C3B-E84A-94BE-2CFB4A237F10}"/>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Tree>
    <p:extLst>
      <p:ext uri="{BB962C8B-B14F-4D97-AF65-F5344CB8AC3E}">
        <p14:creationId xmlns:p14="http://schemas.microsoft.com/office/powerpoint/2010/main" val="1307461682"/>
      </p:ext>
    </p:extLst>
  </p:cSld>
  <p:clrMapOvr>
    <a:masterClrMapping/>
  </p:clrMapOvr>
  <p:extLst>
    <p:ext uri="{DCECCB84-F9BA-43D5-87BE-67443E8EF086}">
      <p15:sldGuideLst xmlns:p15="http://schemas.microsoft.com/office/powerpoint/2012/main">
        <p15:guide id="1" pos="2520">
          <p15:clr>
            <a:srgbClr val="FBAE40"/>
          </p15:clr>
        </p15:guide>
        <p15:guide id="2" pos="2880">
          <p15:clr>
            <a:srgbClr val="FBAE40"/>
          </p15:clr>
        </p15:guide>
        <p15:guide id="3" pos="3216">
          <p15:clr>
            <a:srgbClr val="FBAE40"/>
          </p15:clr>
        </p15:guide>
        <p15:guide id="4" orient="horz" pos="13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as + Imagen - Gris">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DC7391-2A08-0F65-1F87-6E222B58B6D9}"/>
              </a:ext>
            </a:extLst>
          </p:cNvPr>
          <p:cNvSpPr>
            <a:spLocks noGrp="1"/>
          </p:cNvSpPr>
          <p:nvPr>
            <p:ph type="ftr" sz="quarter" idx="25"/>
          </p:nvPr>
        </p:nvSpPr>
        <p:spPr/>
        <p:txBody>
          <a:bodyPr>
            <a:noAutofit/>
          </a:bodyPr>
          <a:lstStyle>
            <a:lvl1pPr>
              <a:defRPr>
                <a:solidFill>
                  <a:schemeClr val="tx1"/>
                </a:solidFill>
              </a:defRPr>
            </a:lvl1pPr>
          </a:lstStyle>
          <a:p>
            <a:r>
              <a:rPr lang="en-US"/>
              <a:t>PRESENTATION TEMPLATE</a:t>
            </a:r>
          </a:p>
        </p:txBody>
      </p:sp>
      <p:sp>
        <p:nvSpPr>
          <p:cNvPr id="7" name="Slide Number Placeholder 21">
            <a:extLst>
              <a:ext uri="{FF2B5EF4-FFF2-40B4-BE49-F238E27FC236}">
                <a16:creationId xmlns:a16="http://schemas.microsoft.com/office/drawing/2014/main" id="{6EC72E63-0A8B-E61C-4F94-B965473A9DC9}"/>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4" name="Picture Placeholder 45">
            <a:extLst>
              <a:ext uri="{FF2B5EF4-FFF2-40B4-BE49-F238E27FC236}">
                <a16:creationId xmlns:a16="http://schemas.microsoft.com/office/drawing/2014/main" id="{638D75A7-7360-35E3-DD9A-330463CE8F5B}"/>
              </a:ext>
            </a:extLst>
          </p:cNvPr>
          <p:cNvSpPr>
            <a:spLocks noGrp="1" noChangeAspect="1"/>
          </p:cNvSpPr>
          <p:nvPr>
            <p:ph type="pic" sz="quarter" idx="17" hasCustomPrompt="1"/>
          </p:nvPr>
        </p:nvSpPr>
        <p:spPr>
          <a:xfrm>
            <a:off x="995862" y="1989138"/>
            <a:ext cx="1692148" cy="1692148"/>
          </a:xfrm>
          <a:prstGeom prst="ellipse">
            <a:avLst/>
          </a:prstGeom>
        </p:spPr>
        <p:txBody>
          <a:bodyPr anchor="ctr">
            <a:noAutofit/>
          </a:bodyPr>
          <a:lstStyle>
            <a:lvl1pPr algn="ctr">
              <a:lnSpc>
                <a:spcPct val="100000"/>
              </a:lnSpc>
              <a:defRPr sz="1200"/>
            </a:lvl1pPr>
          </a:lstStyle>
          <a:p>
            <a:r>
              <a:rPr lang="en-US" dirty="0" err="1"/>
              <a:t>Añade</a:t>
            </a:r>
            <a:r>
              <a:rPr lang="en-US" dirty="0"/>
              <a:t> </a:t>
            </a:r>
            <a:r>
              <a:rPr lang="en-US" dirty="0" err="1"/>
              <a:t>una</a:t>
            </a:r>
            <a:r>
              <a:rPr lang="en-US" dirty="0"/>
              <a:t> imagen</a:t>
            </a:r>
          </a:p>
        </p:txBody>
      </p:sp>
      <p:sp>
        <p:nvSpPr>
          <p:cNvPr id="5" name="Picture Placeholder 45">
            <a:extLst>
              <a:ext uri="{FF2B5EF4-FFF2-40B4-BE49-F238E27FC236}">
                <a16:creationId xmlns:a16="http://schemas.microsoft.com/office/drawing/2014/main" id="{DB1F764E-5B9D-2784-3451-DD178CA01BE2}"/>
              </a:ext>
            </a:extLst>
          </p:cNvPr>
          <p:cNvSpPr>
            <a:spLocks noGrp="1" noChangeAspect="1"/>
          </p:cNvSpPr>
          <p:nvPr>
            <p:ph type="pic" sz="quarter" idx="44" hasCustomPrompt="1"/>
          </p:nvPr>
        </p:nvSpPr>
        <p:spPr>
          <a:xfrm>
            <a:off x="3850728" y="1989138"/>
            <a:ext cx="1692148" cy="1692148"/>
          </a:xfrm>
          <a:prstGeom prst="ellipse">
            <a:avLst/>
          </a:prstGeom>
        </p:spPr>
        <p:txBody>
          <a:bodyPr anchor="ctr">
            <a:noAutofit/>
          </a:bodyPr>
          <a:lstStyle>
            <a:lvl1pPr algn="ctr">
              <a:lnSpc>
                <a:spcPct val="100000"/>
              </a:lnSpc>
              <a:defRPr sz="1200"/>
            </a:lvl1pPr>
          </a:lstStyle>
          <a:p>
            <a:r>
              <a:rPr lang="en-US" dirty="0" err="1"/>
              <a:t>Añade</a:t>
            </a:r>
            <a:r>
              <a:rPr lang="en-US" dirty="0"/>
              <a:t> </a:t>
            </a:r>
            <a:r>
              <a:rPr lang="en-US" dirty="0" err="1"/>
              <a:t>una</a:t>
            </a:r>
            <a:r>
              <a:rPr lang="en-US" dirty="0"/>
              <a:t> imagen</a:t>
            </a:r>
          </a:p>
        </p:txBody>
      </p:sp>
      <p:sp>
        <p:nvSpPr>
          <p:cNvPr id="8" name="Picture Placeholder 45">
            <a:extLst>
              <a:ext uri="{FF2B5EF4-FFF2-40B4-BE49-F238E27FC236}">
                <a16:creationId xmlns:a16="http://schemas.microsoft.com/office/drawing/2014/main" id="{5A2FBB0B-7640-E671-8C4F-0509803866E3}"/>
              </a:ext>
            </a:extLst>
          </p:cNvPr>
          <p:cNvSpPr>
            <a:spLocks noGrp="1" noChangeAspect="1"/>
          </p:cNvSpPr>
          <p:nvPr>
            <p:ph type="pic" sz="quarter" idx="45" hasCustomPrompt="1"/>
          </p:nvPr>
        </p:nvSpPr>
        <p:spPr>
          <a:xfrm>
            <a:off x="6651802" y="1989138"/>
            <a:ext cx="1692148" cy="1692148"/>
          </a:xfrm>
          <a:prstGeom prst="ellipse">
            <a:avLst/>
          </a:prstGeom>
        </p:spPr>
        <p:txBody>
          <a:bodyPr anchor="ctr">
            <a:noAutofit/>
          </a:bodyPr>
          <a:lstStyle>
            <a:lvl1pPr algn="ctr">
              <a:lnSpc>
                <a:spcPct val="100000"/>
              </a:lnSpc>
              <a:defRPr sz="1200"/>
            </a:lvl1pPr>
          </a:lstStyle>
          <a:p>
            <a:r>
              <a:rPr lang="en-US" dirty="0" err="1"/>
              <a:t>Añade</a:t>
            </a:r>
            <a:r>
              <a:rPr lang="en-US" dirty="0"/>
              <a:t> </a:t>
            </a:r>
            <a:r>
              <a:rPr lang="en-US" dirty="0" err="1"/>
              <a:t>una</a:t>
            </a:r>
            <a:r>
              <a:rPr lang="en-US" dirty="0"/>
              <a:t> imagen</a:t>
            </a:r>
          </a:p>
        </p:txBody>
      </p:sp>
      <p:sp>
        <p:nvSpPr>
          <p:cNvPr id="10" name="Picture Placeholder 45">
            <a:extLst>
              <a:ext uri="{FF2B5EF4-FFF2-40B4-BE49-F238E27FC236}">
                <a16:creationId xmlns:a16="http://schemas.microsoft.com/office/drawing/2014/main" id="{1056078C-3908-58AB-797C-2A9C463A2B9A}"/>
              </a:ext>
            </a:extLst>
          </p:cNvPr>
          <p:cNvSpPr>
            <a:spLocks noGrp="1" noChangeAspect="1"/>
          </p:cNvSpPr>
          <p:nvPr>
            <p:ph type="pic" sz="quarter" idx="46" hasCustomPrompt="1"/>
          </p:nvPr>
        </p:nvSpPr>
        <p:spPr>
          <a:xfrm>
            <a:off x="9537978" y="1989138"/>
            <a:ext cx="1692148" cy="1692148"/>
          </a:xfrm>
          <a:prstGeom prst="ellipse">
            <a:avLst/>
          </a:prstGeom>
        </p:spPr>
        <p:txBody>
          <a:bodyPr anchor="ctr">
            <a:noAutofit/>
          </a:bodyPr>
          <a:lstStyle>
            <a:lvl1pPr algn="ctr">
              <a:lnSpc>
                <a:spcPct val="100000"/>
              </a:lnSpc>
              <a:defRPr sz="1200"/>
            </a:lvl1pPr>
          </a:lstStyle>
          <a:p>
            <a:r>
              <a:rPr lang="en-US" dirty="0" err="1"/>
              <a:t>Añade</a:t>
            </a:r>
            <a:r>
              <a:rPr lang="en-US" dirty="0"/>
              <a:t> </a:t>
            </a:r>
            <a:r>
              <a:rPr lang="en-US" dirty="0" err="1"/>
              <a:t>una</a:t>
            </a:r>
            <a:r>
              <a:rPr lang="en-US" dirty="0"/>
              <a:t> imagen</a:t>
            </a:r>
          </a:p>
        </p:txBody>
      </p:sp>
      <p:sp>
        <p:nvSpPr>
          <p:cNvPr id="12" name="Title 119">
            <a:extLst>
              <a:ext uri="{FF2B5EF4-FFF2-40B4-BE49-F238E27FC236}">
                <a16:creationId xmlns:a16="http://schemas.microsoft.com/office/drawing/2014/main" id="{D8D2C3FF-80D9-05ED-4AC1-B2352CDF9D8F}"/>
              </a:ext>
            </a:extLst>
          </p:cNvPr>
          <p:cNvSpPr>
            <a:spLocks noGrp="1"/>
          </p:cNvSpPr>
          <p:nvPr>
            <p:ph type="title" hasCustomPrompt="1"/>
          </p:nvPr>
        </p:nvSpPr>
        <p:spPr>
          <a:xfrm>
            <a:off x="504444" y="1257300"/>
            <a:ext cx="11183112"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3" name="Text Placeholder 48">
            <a:extLst>
              <a:ext uri="{FF2B5EF4-FFF2-40B4-BE49-F238E27FC236}">
                <a16:creationId xmlns:a16="http://schemas.microsoft.com/office/drawing/2014/main" id="{6F995E21-60BA-6F9F-4752-BD0B9D64BBA6}"/>
              </a:ext>
            </a:extLst>
          </p:cNvPr>
          <p:cNvSpPr>
            <a:spLocks noGrp="1"/>
          </p:cNvSpPr>
          <p:nvPr>
            <p:ph type="body" sz="quarter" idx="29" hasCustomPrompt="1"/>
          </p:nvPr>
        </p:nvSpPr>
        <p:spPr>
          <a:xfrm>
            <a:off x="535815" y="4038036"/>
            <a:ext cx="2612243" cy="195409"/>
          </a:xfrm>
          <a:prstGeom prst="rect">
            <a:avLst/>
          </a:prstGeom>
        </p:spPr>
        <p:txBody>
          <a:bodyPr>
            <a:noAutofit/>
          </a:bodyPr>
          <a:lstStyle>
            <a:lvl1pPr>
              <a:defRPr sz="1400" b="1"/>
            </a:lvl1pPr>
            <a:lvl2pPr>
              <a:defRPr sz="1300"/>
            </a:lvl2pPr>
            <a:lvl3pPr>
              <a:defRPr sz="1300"/>
            </a:lvl3pPr>
            <a:lvl4pPr>
              <a:defRPr sz="1300"/>
            </a:lvl4pPr>
            <a:lvl5pPr>
              <a:defRPr sz="1300"/>
            </a:lvl5pPr>
          </a:lstStyle>
          <a:p>
            <a:pPr lvl="0"/>
            <a:r>
              <a:rPr lang="en-GB" dirty="0"/>
              <a:t>Idea </a:t>
            </a:r>
            <a:r>
              <a:rPr lang="en-GB" dirty="0" err="1"/>
              <a:t>título</a:t>
            </a:r>
            <a:r>
              <a:rPr lang="en-GB" dirty="0"/>
              <a:t> #1</a:t>
            </a:r>
            <a:endParaRPr lang="en-US" dirty="0"/>
          </a:p>
        </p:txBody>
      </p:sp>
      <p:sp>
        <p:nvSpPr>
          <p:cNvPr id="6" name="Text Placeholder 51">
            <a:extLst>
              <a:ext uri="{FF2B5EF4-FFF2-40B4-BE49-F238E27FC236}">
                <a16:creationId xmlns:a16="http://schemas.microsoft.com/office/drawing/2014/main" id="{7A56D57B-B540-C4AC-FDE0-64873AF44ADD}"/>
              </a:ext>
            </a:extLst>
          </p:cNvPr>
          <p:cNvSpPr>
            <a:spLocks noGrp="1"/>
          </p:cNvSpPr>
          <p:nvPr>
            <p:ph type="body" sz="quarter" idx="31" hasCustomPrompt="1"/>
          </p:nvPr>
        </p:nvSpPr>
        <p:spPr>
          <a:xfrm>
            <a:off x="536195" y="4343400"/>
            <a:ext cx="2611483" cy="1893888"/>
          </a:xfrm>
          <a:prstGeom prst="rect">
            <a:avLst/>
          </a:prstGeom>
        </p:spPr>
        <p:txBody>
          <a:bodyPr>
            <a:noAutofit/>
          </a:bodyPr>
          <a:lstStyle>
            <a:lvl1pPr>
              <a:defRPr sz="1200" b="0" i="0">
                <a:latin typeface="+mn-lt"/>
              </a:defRPr>
            </a:lvl1pPr>
            <a:lvl2pPr>
              <a:defRPr sz="1000" b="0" i="0">
                <a:latin typeface="+mn-lt"/>
              </a:defRPr>
            </a:lvl2pPr>
            <a:lvl3pPr>
              <a:defRPr sz="1000" b="0" i="0">
                <a:latin typeface="+mn-lt"/>
              </a:defRPr>
            </a:lvl3pPr>
            <a:lvl4pPr>
              <a:defRPr sz="1000" b="0" i="0">
                <a:latin typeface="+mn-lt"/>
              </a:defRPr>
            </a:lvl4pPr>
            <a:lvl5pPr>
              <a:defRPr sz="1000" b="0" i="0">
                <a:latin typeface="+mn-lt"/>
              </a:defRPr>
            </a:lvl5pPr>
          </a:lstStyle>
          <a:p>
            <a:pPr lvl="0"/>
            <a:r>
              <a:rPr lang="en-GB" dirty="0" err="1"/>
              <a:t>Descripción</a:t>
            </a:r>
            <a:endParaRPr lang="en-US" dirty="0"/>
          </a:p>
        </p:txBody>
      </p:sp>
      <p:sp>
        <p:nvSpPr>
          <p:cNvPr id="13" name="Text Placeholder 48">
            <a:extLst>
              <a:ext uri="{FF2B5EF4-FFF2-40B4-BE49-F238E27FC236}">
                <a16:creationId xmlns:a16="http://schemas.microsoft.com/office/drawing/2014/main" id="{066F6519-BA06-DF32-FC32-42127CEA1FD3}"/>
              </a:ext>
            </a:extLst>
          </p:cNvPr>
          <p:cNvSpPr>
            <a:spLocks noGrp="1"/>
          </p:cNvSpPr>
          <p:nvPr>
            <p:ph type="body" sz="quarter" idx="32" hasCustomPrompt="1"/>
          </p:nvPr>
        </p:nvSpPr>
        <p:spPr>
          <a:xfrm>
            <a:off x="3488061" y="4038036"/>
            <a:ext cx="2417483" cy="195409"/>
          </a:xfrm>
          <a:prstGeom prst="rect">
            <a:avLst/>
          </a:prstGeom>
        </p:spPr>
        <p:txBody>
          <a:bodyPr>
            <a:noAutofit/>
          </a:bodyPr>
          <a:lstStyle>
            <a:lvl1pPr>
              <a:defRPr sz="1400" b="1"/>
            </a:lvl1pPr>
            <a:lvl2pPr>
              <a:defRPr sz="1300"/>
            </a:lvl2pPr>
            <a:lvl3pPr>
              <a:defRPr sz="1300"/>
            </a:lvl3pPr>
            <a:lvl4pPr>
              <a:defRPr sz="1300"/>
            </a:lvl4pPr>
            <a:lvl5pPr>
              <a:defRPr sz="1300"/>
            </a:lvl5pPr>
          </a:lstStyle>
          <a:p>
            <a:pPr marL="0" marR="0" lvl="0" indent="0" algn="l" defTabSz="609570" rtl="0" eaLnBrk="1" fontAlgn="base" latinLnBrk="0" hangingPunct="1">
              <a:lnSpc>
                <a:spcPct val="120000"/>
              </a:lnSpc>
              <a:spcBef>
                <a:spcPts val="0"/>
              </a:spcBef>
              <a:spcAft>
                <a:spcPts val="600"/>
              </a:spcAft>
              <a:buClrTx/>
              <a:buSzPct val="80000"/>
              <a:buFont typeface="Arial" charset="0"/>
              <a:buNone/>
              <a:tabLst/>
              <a:defRPr/>
            </a:pPr>
            <a:r>
              <a:rPr lang="en-GB" dirty="0"/>
              <a:t>Idea </a:t>
            </a:r>
            <a:r>
              <a:rPr lang="en-GB" dirty="0" err="1"/>
              <a:t>título</a:t>
            </a:r>
            <a:r>
              <a:rPr lang="en-GB" dirty="0"/>
              <a:t> #2</a:t>
            </a:r>
            <a:endParaRPr lang="en-US" dirty="0"/>
          </a:p>
        </p:txBody>
      </p:sp>
      <p:sp>
        <p:nvSpPr>
          <p:cNvPr id="14" name="Text Placeholder 51">
            <a:extLst>
              <a:ext uri="{FF2B5EF4-FFF2-40B4-BE49-F238E27FC236}">
                <a16:creationId xmlns:a16="http://schemas.microsoft.com/office/drawing/2014/main" id="{3AE54FC0-9072-8120-E851-6DEE73C1F936}"/>
              </a:ext>
            </a:extLst>
          </p:cNvPr>
          <p:cNvSpPr>
            <a:spLocks noGrp="1"/>
          </p:cNvSpPr>
          <p:nvPr>
            <p:ph type="body" sz="quarter" idx="34" hasCustomPrompt="1"/>
          </p:nvPr>
        </p:nvSpPr>
        <p:spPr>
          <a:xfrm>
            <a:off x="3488412" y="4343400"/>
            <a:ext cx="2416780" cy="1893888"/>
          </a:xfrm>
          <a:prstGeom prst="rect">
            <a:avLst/>
          </a:prstGeom>
        </p:spPr>
        <p:txBody>
          <a:bodyPr>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sz="1200" b="0" i="0">
                <a:latin typeface="+mn-lt"/>
              </a:defRPr>
            </a:lvl1pPr>
            <a:lvl2pPr>
              <a:defRPr sz="1000" b="0" i="0">
                <a:latin typeface="+mn-lt"/>
              </a:defRPr>
            </a:lvl2pPr>
            <a:lvl3pPr>
              <a:defRPr sz="1000" b="0" i="0">
                <a:latin typeface="+mn-lt"/>
              </a:defRPr>
            </a:lvl3pPr>
            <a:lvl4pPr>
              <a:defRPr sz="1000" b="0" i="0">
                <a:latin typeface="+mn-lt"/>
              </a:defRPr>
            </a:lvl4pPr>
            <a:lvl5pPr>
              <a:defRPr sz="1000" b="0" i="0">
                <a:latin typeface="+mn-lt"/>
              </a:defRPr>
            </a:lvl5pPr>
          </a:lstStyle>
          <a:p>
            <a:pPr lvl="0"/>
            <a:r>
              <a:rPr lang="en-GB" dirty="0" err="1"/>
              <a:t>Descripción</a:t>
            </a:r>
            <a:endParaRPr lang="en-US" dirty="0"/>
          </a:p>
        </p:txBody>
      </p:sp>
      <p:sp>
        <p:nvSpPr>
          <p:cNvPr id="15" name="Text Placeholder 48">
            <a:extLst>
              <a:ext uri="{FF2B5EF4-FFF2-40B4-BE49-F238E27FC236}">
                <a16:creationId xmlns:a16="http://schemas.microsoft.com/office/drawing/2014/main" id="{A71D486C-ABF5-7546-DCBF-F272158CDBA1}"/>
              </a:ext>
            </a:extLst>
          </p:cNvPr>
          <p:cNvSpPr>
            <a:spLocks noGrp="1"/>
          </p:cNvSpPr>
          <p:nvPr>
            <p:ph type="body" sz="quarter" idx="47" hasCustomPrompt="1"/>
          </p:nvPr>
        </p:nvSpPr>
        <p:spPr>
          <a:xfrm>
            <a:off x="6289135" y="4038036"/>
            <a:ext cx="2417483" cy="195409"/>
          </a:xfrm>
          <a:prstGeom prst="rect">
            <a:avLst/>
          </a:prstGeom>
        </p:spPr>
        <p:txBody>
          <a:bodyPr>
            <a:noAutofit/>
          </a:bodyPr>
          <a:lstStyle>
            <a:lvl1pPr>
              <a:defRPr sz="1400" b="1"/>
            </a:lvl1pPr>
            <a:lvl2pPr>
              <a:defRPr sz="1300"/>
            </a:lvl2pPr>
            <a:lvl3pPr>
              <a:defRPr sz="1300"/>
            </a:lvl3pPr>
            <a:lvl4pPr>
              <a:defRPr sz="1300"/>
            </a:lvl4pPr>
            <a:lvl5pPr>
              <a:defRPr sz="1300"/>
            </a:lvl5pPr>
          </a:lstStyle>
          <a:p>
            <a:pPr lvl="0"/>
            <a:r>
              <a:rPr lang="en-GB" dirty="0"/>
              <a:t>Idea </a:t>
            </a:r>
            <a:r>
              <a:rPr lang="en-GB" dirty="0" err="1"/>
              <a:t>título</a:t>
            </a:r>
            <a:r>
              <a:rPr lang="en-GB" dirty="0"/>
              <a:t> #3</a:t>
            </a:r>
            <a:endParaRPr lang="en-US" dirty="0"/>
          </a:p>
        </p:txBody>
      </p:sp>
      <p:sp>
        <p:nvSpPr>
          <p:cNvPr id="16" name="Text Placeholder 51">
            <a:extLst>
              <a:ext uri="{FF2B5EF4-FFF2-40B4-BE49-F238E27FC236}">
                <a16:creationId xmlns:a16="http://schemas.microsoft.com/office/drawing/2014/main" id="{00ABA51E-1F9C-0916-AFE7-1D7F58470EB1}"/>
              </a:ext>
            </a:extLst>
          </p:cNvPr>
          <p:cNvSpPr>
            <a:spLocks noGrp="1"/>
          </p:cNvSpPr>
          <p:nvPr>
            <p:ph type="body" sz="quarter" idx="48" hasCustomPrompt="1"/>
          </p:nvPr>
        </p:nvSpPr>
        <p:spPr>
          <a:xfrm>
            <a:off x="6289486" y="4343400"/>
            <a:ext cx="2416780" cy="1893888"/>
          </a:xfrm>
          <a:prstGeom prst="rect">
            <a:avLst/>
          </a:prstGeom>
        </p:spPr>
        <p:txBody>
          <a:bodyPr>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sz="1200" b="0" i="0">
                <a:latin typeface="+mn-lt"/>
              </a:defRPr>
            </a:lvl1pPr>
            <a:lvl2pPr>
              <a:defRPr sz="1000" b="0" i="0">
                <a:latin typeface="+mn-lt"/>
              </a:defRPr>
            </a:lvl2pPr>
            <a:lvl3pPr>
              <a:defRPr sz="1000" b="0" i="0">
                <a:latin typeface="+mn-lt"/>
              </a:defRPr>
            </a:lvl3pPr>
            <a:lvl4pPr>
              <a:defRPr sz="1000" b="0" i="0">
                <a:latin typeface="+mn-lt"/>
              </a:defRPr>
            </a:lvl4pPr>
            <a:lvl5pPr>
              <a:defRPr sz="1000" b="0" i="0">
                <a:latin typeface="+mn-lt"/>
              </a:defRPr>
            </a:lvl5pPr>
          </a:lstStyle>
          <a:p>
            <a:pPr lvl="0"/>
            <a:r>
              <a:rPr lang="en-GB" dirty="0" err="1"/>
              <a:t>Descripción</a:t>
            </a:r>
            <a:endParaRPr lang="en-US" dirty="0"/>
          </a:p>
        </p:txBody>
      </p:sp>
      <p:sp>
        <p:nvSpPr>
          <p:cNvPr id="17" name="Text Placeholder 48">
            <a:extLst>
              <a:ext uri="{FF2B5EF4-FFF2-40B4-BE49-F238E27FC236}">
                <a16:creationId xmlns:a16="http://schemas.microsoft.com/office/drawing/2014/main" id="{6F44659A-0F1F-AF94-395D-8010DDBDFFBC}"/>
              </a:ext>
            </a:extLst>
          </p:cNvPr>
          <p:cNvSpPr>
            <a:spLocks noGrp="1"/>
          </p:cNvSpPr>
          <p:nvPr>
            <p:ph type="body" sz="quarter" idx="49" hasCustomPrompt="1"/>
          </p:nvPr>
        </p:nvSpPr>
        <p:spPr>
          <a:xfrm>
            <a:off x="9077931" y="4038036"/>
            <a:ext cx="2612243" cy="195409"/>
          </a:xfrm>
          <a:prstGeom prst="rect">
            <a:avLst/>
          </a:prstGeom>
        </p:spPr>
        <p:txBody>
          <a:bodyPr>
            <a:noAutofit/>
          </a:bodyPr>
          <a:lstStyle>
            <a:lvl1pPr>
              <a:defRPr sz="1400" b="1"/>
            </a:lvl1pPr>
            <a:lvl2pPr>
              <a:defRPr sz="1300"/>
            </a:lvl2pPr>
            <a:lvl3pPr>
              <a:defRPr sz="1300"/>
            </a:lvl3pPr>
            <a:lvl4pPr>
              <a:defRPr sz="1300"/>
            </a:lvl4pPr>
            <a:lvl5pPr>
              <a:defRPr sz="1300"/>
            </a:lvl5pPr>
          </a:lstStyle>
          <a:p>
            <a:pPr lvl="0"/>
            <a:r>
              <a:rPr lang="en-GB" dirty="0"/>
              <a:t>Idea </a:t>
            </a:r>
            <a:r>
              <a:rPr lang="en-GB" dirty="0" err="1"/>
              <a:t>título</a:t>
            </a:r>
            <a:r>
              <a:rPr lang="en-GB" dirty="0"/>
              <a:t> #4</a:t>
            </a:r>
            <a:endParaRPr lang="en-US" dirty="0"/>
          </a:p>
        </p:txBody>
      </p:sp>
      <p:sp>
        <p:nvSpPr>
          <p:cNvPr id="18" name="Text Placeholder 51">
            <a:extLst>
              <a:ext uri="{FF2B5EF4-FFF2-40B4-BE49-F238E27FC236}">
                <a16:creationId xmlns:a16="http://schemas.microsoft.com/office/drawing/2014/main" id="{D2544E0E-FEC5-B937-B505-F860B49B9BD2}"/>
              </a:ext>
            </a:extLst>
          </p:cNvPr>
          <p:cNvSpPr>
            <a:spLocks noGrp="1"/>
          </p:cNvSpPr>
          <p:nvPr>
            <p:ph type="body" sz="quarter" idx="50" hasCustomPrompt="1"/>
          </p:nvPr>
        </p:nvSpPr>
        <p:spPr>
          <a:xfrm>
            <a:off x="9078311" y="4343400"/>
            <a:ext cx="2611483" cy="1893888"/>
          </a:xfrm>
          <a:prstGeom prst="rect">
            <a:avLst/>
          </a:prstGeom>
        </p:spPr>
        <p:txBody>
          <a:bodyPr>
            <a:noAutofit/>
          </a:bodyPr>
          <a:lstStyle>
            <a:lvl1pPr>
              <a:defRPr sz="1200" b="0" i="0">
                <a:latin typeface="+mn-lt"/>
              </a:defRPr>
            </a:lvl1pPr>
            <a:lvl2pPr>
              <a:defRPr sz="1000" b="0" i="0">
                <a:latin typeface="+mn-lt"/>
              </a:defRPr>
            </a:lvl2pPr>
            <a:lvl3pPr>
              <a:defRPr sz="1000" b="0" i="0">
                <a:latin typeface="+mn-lt"/>
              </a:defRPr>
            </a:lvl3pPr>
            <a:lvl4pPr>
              <a:defRPr sz="1000" b="0" i="0">
                <a:latin typeface="+mn-lt"/>
              </a:defRPr>
            </a:lvl4pPr>
            <a:lvl5pPr>
              <a:defRPr sz="1000" b="0" i="0">
                <a:latin typeface="+mn-lt"/>
              </a:defRPr>
            </a:lvl5pPr>
          </a:lstStyle>
          <a:p>
            <a:pPr lvl="0"/>
            <a:r>
              <a:rPr lang="en-GB" dirty="0" err="1"/>
              <a:t>Descripción</a:t>
            </a:r>
            <a:endParaRPr lang="en-US" dirty="0"/>
          </a:p>
        </p:txBody>
      </p:sp>
      <p:cxnSp>
        <p:nvCxnSpPr>
          <p:cNvPr id="21" name="Straight Connector 5">
            <a:extLst>
              <a:ext uri="{FF2B5EF4-FFF2-40B4-BE49-F238E27FC236}">
                <a16:creationId xmlns:a16="http://schemas.microsoft.com/office/drawing/2014/main" id="{B4271BC0-7CCC-0B1A-14CE-CD1D2D86FC72}"/>
              </a:ext>
            </a:extLst>
          </p:cNvPr>
          <p:cNvCxnSpPr>
            <a:cxnSpLocks/>
          </p:cNvCxnSpPr>
          <p:nvPr userDrawn="1"/>
        </p:nvCxnSpPr>
        <p:spPr>
          <a:xfrm flipV="1">
            <a:off x="3291333" y="1989138"/>
            <a:ext cx="0" cy="424815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6">
            <a:extLst>
              <a:ext uri="{FF2B5EF4-FFF2-40B4-BE49-F238E27FC236}">
                <a16:creationId xmlns:a16="http://schemas.microsoft.com/office/drawing/2014/main" id="{C4590A3C-778A-02FF-F3C1-DEA8078C0A80}"/>
              </a:ext>
            </a:extLst>
          </p:cNvPr>
          <p:cNvCxnSpPr>
            <a:cxnSpLocks/>
          </p:cNvCxnSpPr>
          <p:nvPr userDrawn="1"/>
        </p:nvCxnSpPr>
        <p:spPr>
          <a:xfrm flipV="1">
            <a:off x="6100901" y="1989138"/>
            <a:ext cx="0" cy="424815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7">
            <a:extLst>
              <a:ext uri="{FF2B5EF4-FFF2-40B4-BE49-F238E27FC236}">
                <a16:creationId xmlns:a16="http://schemas.microsoft.com/office/drawing/2014/main" id="{075E8CAB-5946-5510-CB7E-48944D2EF1C1}"/>
              </a:ext>
            </a:extLst>
          </p:cNvPr>
          <p:cNvCxnSpPr>
            <a:cxnSpLocks/>
          </p:cNvCxnSpPr>
          <p:nvPr userDrawn="1"/>
        </p:nvCxnSpPr>
        <p:spPr>
          <a:xfrm flipV="1">
            <a:off x="8873598" y="1989138"/>
            <a:ext cx="0" cy="424815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Imagen 10">
            <a:extLst>
              <a:ext uri="{FF2B5EF4-FFF2-40B4-BE49-F238E27FC236}">
                <a16:creationId xmlns:a16="http://schemas.microsoft.com/office/drawing/2014/main" id="{C6ABF85A-9981-41CD-513C-3A2BE0C98E24}"/>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24" name="Text Placeholder 4">
            <a:extLst>
              <a:ext uri="{FF2B5EF4-FFF2-40B4-BE49-F238E27FC236}">
                <a16:creationId xmlns:a16="http://schemas.microsoft.com/office/drawing/2014/main" id="{51CAAB39-7312-3847-8919-4384AE51CF18}"/>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25" name="CuadroTexto 24">
            <a:extLst>
              <a:ext uri="{FF2B5EF4-FFF2-40B4-BE49-F238E27FC236}">
                <a16:creationId xmlns:a16="http://schemas.microsoft.com/office/drawing/2014/main" id="{0614AA8E-FA8D-8B45-99AE-2CF58663A316}"/>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26" name="Marcador de fecha 2">
            <a:extLst>
              <a:ext uri="{FF2B5EF4-FFF2-40B4-BE49-F238E27FC236}">
                <a16:creationId xmlns:a16="http://schemas.microsoft.com/office/drawing/2014/main" id="{695D20EC-9865-CA4A-8C87-883EFB2E6075}"/>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Tree>
    <p:extLst>
      <p:ext uri="{BB962C8B-B14F-4D97-AF65-F5344CB8AC3E}">
        <p14:creationId xmlns:p14="http://schemas.microsoft.com/office/powerpoint/2010/main" val="444112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016">
          <p15:clr>
            <a:srgbClr val="FBAE40"/>
          </p15:clr>
        </p15:guide>
        <p15:guide id="2" pos="3840">
          <p15:clr>
            <a:srgbClr val="FBAE40"/>
          </p15:clr>
        </p15:guide>
        <p15:guide id="3" pos="5664">
          <p15:clr>
            <a:srgbClr val="FBAE40"/>
          </p15:clr>
        </p15:guide>
        <p15:guide id="4" pos="2116">
          <p15:clr>
            <a:srgbClr val="FBAE40"/>
          </p15:clr>
        </p15:guide>
        <p15:guide id="5" pos="3940">
          <p15:clr>
            <a:srgbClr val="FBAE40"/>
          </p15:clr>
        </p15:guide>
        <p15:guide id="6" pos="1920">
          <p15:clr>
            <a:srgbClr val="FBAE40"/>
          </p15:clr>
        </p15:guide>
        <p15:guide id="7" pos="3744">
          <p15:clr>
            <a:srgbClr val="FBAE40"/>
          </p15:clr>
        </p15:guide>
        <p15:guide id="8" pos="5568">
          <p15:clr>
            <a:srgbClr val="FBAE40"/>
          </p15:clr>
        </p15:guide>
        <p15:guide id="9" pos="57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02">
    <p:bg>
      <p:bgPr>
        <a:solidFill>
          <a:schemeClr val="bg2"/>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339B284-CB59-23ED-DAE0-FC26CB58E416}"/>
              </a:ext>
            </a:extLst>
          </p:cNvPr>
          <p:cNvPicPr>
            <a:picLocks noChangeAspect="1"/>
          </p:cNvPicPr>
          <p:nvPr userDrawn="1"/>
        </p:nvPicPr>
        <p:blipFill>
          <a:blip r:embed="rId2"/>
          <a:stretch>
            <a:fillRect/>
          </a:stretch>
        </p:blipFill>
        <p:spPr>
          <a:xfrm>
            <a:off x="9232900" y="0"/>
            <a:ext cx="2959100" cy="6858000"/>
          </a:xfrm>
          <a:prstGeom prst="rect">
            <a:avLst/>
          </a:prstGeom>
        </p:spPr>
      </p:pic>
      <p:sp>
        <p:nvSpPr>
          <p:cNvPr id="6" name="Title 1">
            <a:extLst>
              <a:ext uri="{FF2B5EF4-FFF2-40B4-BE49-F238E27FC236}">
                <a16:creationId xmlns:a16="http://schemas.microsoft.com/office/drawing/2014/main" id="{0E38B191-18CC-5F47-ABA3-B78C7137FBE6}"/>
              </a:ext>
            </a:extLst>
          </p:cNvPr>
          <p:cNvSpPr>
            <a:spLocks noGrp="1"/>
          </p:cNvSpPr>
          <p:nvPr>
            <p:ph type="title" hasCustomPrompt="1"/>
          </p:nvPr>
        </p:nvSpPr>
        <p:spPr>
          <a:xfrm>
            <a:off x="505156" y="3429000"/>
            <a:ext cx="5040879" cy="1893853"/>
          </a:xfrm>
          <a:prstGeom prst="rect">
            <a:avLst/>
          </a:prstGeom>
        </p:spPr>
        <p:txBody>
          <a:bodyPr vert="horz" lIns="0" tIns="0" rIns="0" bIns="0" anchor="b" anchorCtr="0">
            <a:noAutofit/>
          </a:bodyPr>
          <a:lstStyle>
            <a:lvl1pPr algn="l">
              <a:lnSpc>
                <a:spcPct val="80000"/>
              </a:lnSpc>
              <a:defRPr lang="en-US" sz="5000" b="1" i="0" kern="1200" cap="none" spc="0" baseline="0" dirty="0">
                <a:solidFill>
                  <a:schemeClr val="tx1"/>
                </a:solidFill>
                <a:latin typeface="+mj-lt"/>
                <a:ea typeface="ヒラギノ角ゴ Pro W3" charset="0"/>
                <a:cs typeface="ヒラギノ角ゴ Pro W3" charset="0"/>
              </a:defRPr>
            </a:lvl1pPr>
          </a:lstStyle>
          <a:p>
            <a:pPr lvl="0" algn="l" defTabSz="812760" rtl="0" eaLnBrk="1" fontAlgn="base" hangingPunct="1">
              <a:lnSpc>
                <a:spcPct val="80000"/>
              </a:lnSpc>
              <a:spcBef>
                <a:spcPct val="0"/>
              </a:spcBef>
              <a:spcAft>
                <a:spcPct val="0"/>
              </a:spcAft>
            </a:pPr>
            <a:r>
              <a:rPr lang="en-US" dirty="0" err="1"/>
              <a:t>Título</a:t>
            </a:r>
            <a:r>
              <a:rPr lang="en-US" dirty="0"/>
              <a:t> </a:t>
            </a:r>
            <a:r>
              <a:rPr lang="en-US" dirty="0" err="1"/>
              <a:t>máx</a:t>
            </a:r>
            <a:r>
              <a:rPr lang="en-US" dirty="0"/>
              <a:t>.</a:t>
            </a:r>
            <a:br>
              <a:rPr lang="en-US" dirty="0"/>
            </a:br>
            <a:r>
              <a:rPr lang="en-US" dirty="0"/>
              <a:t>3 </a:t>
            </a:r>
            <a:r>
              <a:rPr lang="en-US" dirty="0" err="1"/>
              <a:t>líneas</a:t>
            </a:r>
            <a:r>
              <a:rPr lang="en-US" dirty="0"/>
              <a:t>.</a:t>
            </a:r>
          </a:p>
        </p:txBody>
      </p:sp>
      <p:sp>
        <p:nvSpPr>
          <p:cNvPr id="9" name="Text Placeholder 8">
            <a:extLst>
              <a:ext uri="{FF2B5EF4-FFF2-40B4-BE49-F238E27FC236}">
                <a16:creationId xmlns:a16="http://schemas.microsoft.com/office/drawing/2014/main" id="{13387D4F-4DDB-8F42-AA5A-D9E5DD54A56F}"/>
              </a:ext>
            </a:extLst>
          </p:cNvPr>
          <p:cNvSpPr>
            <a:spLocks noGrp="1"/>
          </p:cNvSpPr>
          <p:nvPr>
            <p:ph type="body" sz="quarter" idx="10" hasCustomPrompt="1"/>
          </p:nvPr>
        </p:nvSpPr>
        <p:spPr>
          <a:xfrm>
            <a:off x="505156" y="5558367"/>
            <a:ext cx="5040879" cy="275653"/>
          </a:xfrm>
          <a:prstGeom prst="rect">
            <a:avLst/>
          </a:prstGeom>
        </p:spPr>
        <p:txBody>
          <a:bodyPr lIns="0" tIns="0" rIns="0" bIns="0">
            <a:noAutofit/>
          </a:bodyPr>
          <a:lstStyle>
            <a:lvl1pPr marL="0" indent="0">
              <a:spcAft>
                <a:spcPts val="0"/>
              </a:spcAft>
              <a:buNone/>
              <a:defRPr sz="1600" b="0" i="0" cap="all" spc="100" baseline="0">
                <a:solidFill>
                  <a:schemeClr val="tx1"/>
                </a:solidFill>
                <a:latin typeface="Manrope" pitchFamily="2" charset="0"/>
              </a:defRPr>
            </a:lvl1pPr>
            <a:lvl2pPr marL="609585" indent="0">
              <a:buNone/>
              <a:defRPr>
                <a:solidFill>
                  <a:schemeClr val="bg1"/>
                </a:solidFill>
              </a:defRPr>
            </a:lvl2pPr>
          </a:lstStyle>
          <a:p>
            <a:pPr lvl="0"/>
            <a:r>
              <a:rPr lang="en-GB" dirty="0" err="1"/>
              <a:t>Subtítulo</a:t>
            </a:r>
            <a:endParaRPr lang="en-US" dirty="0"/>
          </a:p>
        </p:txBody>
      </p:sp>
      <p:sp>
        <p:nvSpPr>
          <p:cNvPr id="11" name="Text Placeholder 8">
            <a:extLst>
              <a:ext uri="{FF2B5EF4-FFF2-40B4-BE49-F238E27FC236}">
                <a16:creationId xmlns:a16="http://schemas.microsoft.com/office/drawing/2014/main" id="{F17E88FD-4248-B24C-9770-46A8A04E6D22}"/>
              </a:ext>
            </a:extLst>
          </p:cNvPr>
          <p:cNvSpPr>
            <a:spLocks noGrp="1"/>
          </p:cNvSpPr>
          <p:nvPr>
            <p:ph type="body" sz="quarter" idx="11" hasCustomPrompt="1"/>
          </p:nvPr>
        </p:nvSpPr>
        <p:spPr>
          <a:xfrm>
            <a:off x="505156" y="5964771"/>
            <a:ext cx="5040879" cy="275653"/>
          </a:xfrm>
          <a:prstGeom prst="rect">
            <a:avLst/>
          </a:prstGeom>
        </p:spPr>
        <p:txBody>
          <a:bodyPr lIns="0" tIns="0" rIns="0" bIns="0">
            <a:noAutofit/>
          </a:bodyPr>
          <a:lstStyle>
            <a:lvl1pPr marL="0" indent="0">
              <a:spcAft>
                <a:spcPts val="0"/>
              </a:spcAft>
              <a:buNone/>
              <a:defRPr sz="1600" b="0" i="0" cap="none" spc="100" baseline="0">
                <a:solidFill>
                  <a:schemeClr val="tx1"/>
                </a:solidFill>
                <a:latin typeface="+mn-lt"/>
              </a:defRPr>
            </a:lvl1pPr>
            <a:lvl2pPr marL="609585" indent="0">
              <a:buNone/>
              <a:defRPr>
                <a:solidFill>
                  <a:schemeClr val="bg1"/>
                </a:solidFill>
              </a:defRPr>
            </a:lvl2pPr>
          </a:lstStyle>
          <a:p>
            <a:pPr lvl="0"/>
            <a:r>
              <a:rPr lang="en-GB" dirty="0"/>
              <a:t>FECHA</a:t>
            </a:r>
            <a:endParaRPr lang="en-US" dirty="0"/>
          </a:p>
        </p:txBody>
      </p:sp>
      <p:sp>
        <p:nvSpPr>
          <p:cNvPr id="2" name="CuadroTexto 1">
            <a:extLst>
              <a:ext uri="{FF2B5EF4-FFF2-40B4-BE49-F238E27FC236}">
                <a16:creationId xmlns:a16="http://schemas.microsoft.com/office/drawing/2014/main" id="{33BCF0F4-62C2-DC95-2769-7648C831019D}"/>
              </a:ext>
            </a:extLst>
          </p:cNvPr>
          <p:cNvSpPr txBox="1"/>
          <p:nvPr userDrawn="1"/>
        </p:nvSpPr>
        <p:spPr>
          <a:xfrm>
            <a:off x="5049078" y="5705061"/>
            <a:ext cx="0" cy="0"/>
          </a:xfrm>
          <a:prstGeom prst="rect">
            <a:avLst/>
          </a:prstGeom>
        </p:spPr>
        <p:txBody>
          <a:bodyPr vert="horz" wrap="none" lIns="0" tIns="0" rIns="0" bIns="0" rtlCol="0">
            <a:noAutofit/>
          </a:bodyPr>
          <a:lstStyle/>
          <a:p>
            <a:pPr algn="l">
              <a:lnSpc>
                <a:spcPct val="120000"/>
              </a:lnSpc>
            </a:pPr>
            <a:endParaRPr lang="es-ES" sz="1600" dirty="0">
              <a:solidFill>
                <a:schemeClr val="tx1"/>
              </a:solidFill>
              <a:latin typeface="+mn-lt"/>
            </a:endParaRPr>
          </a:p>
        </p:txBody>
      </p:sp>
      <p:sp>
        <p:nvSpPr>
          <p:cNvPr id="3" name="CuadroTexto 2">
            <a:extLst>
              <a:ext uri="{FF2B5EF4-FFF2-40B4-BE49-F238E27FC236}">
                <a16:creationId xmlns:a16="http://schemas.microsoft.com/office/drawing/2014/main" id="{3577F3A4-AE0B-2CBD-3FDA-C676AC730155}"/>
              </a:ext>
            </a:extLst>
          </p:cNvPr>
          <p:cNvSpPr txBox="1"/>
          <p:nvPr userDrawn="1"/>
        </p:nvSpPr>
        <p:spPr>
          <a:xfrm>
            <a:off x="3936569" y="-852407"/>
            <a:ext cx="0" cy="0"/>
          </a:xfrm>
          <a:prstGeom prst="rect">
            <a:avLst/>
          </a:prstGeom>
        </p:spPr>
        <p:txBody>
          <a:bodyPr vert="horz" wrap="none" lIns="0" tIns="0" rIns="0" bIns="0" rtlCol="0">
            <a:noAutofit/>
          </a:bodyPr>
          <a:lstStyle/>
          <a:p>
            <a:pPr algn="l">
              <a:lnSpc>
                <a:spcPct val="120000"/>
              </a:lnSpc>
            </a:pPr>
            <a:endParaRPr lang="es-ES" sz="1600" dirty="0">
              <a:latin typeface="+mn-lt"/>
            </a:endParaRPr>
          </a:p>
        </p:txBody>
      </p:sp>
      <p:pic>
        <p:nvPicPr>
          <p:cNvPr id="7" name="Imagen 6">
            <a:extLst>
              <a:ext uri="{FF2B5EF4-FFF2-40B4-BE49-F238E27FC236}">
                <a16:creationId xmlns:a16="http://schemas.microsoft.com/office/drawing/2014/main" id="{2F4D42AD-1462-2E79-B747-E5A572EA5E59}"/>
              </a:ext>
            </a:extLst>
          </p:cNvPr>
          <p:cNvPicPr>
            <a:picLocks noChangeAspect="1"/>
          </p:cNvPicPr>
          <p:nvPr userDrawn="1"/>
        </p:nvPicPr>
        <p:blipFill>
          <a:blip r:embed="rId3"/>
          <a:stretch>
            <a:fillRect/>
          </a:stretch>
        </p:blipFill>
        <p:spPr>
          <a:xfrm>
            <a:off x="505581" y="503336"/>
            <a:ext cx="2516400" cy="475430"/>
          </a:xfrm>
          <a:prstGeom prst="rect">
            <a:avLst/>
          </a:prstGeom>
        </p:spPr>
      </p:pic>
      <p:sp>
        <p:nvSpPr>
          <p:cNvPr id="13" name="Footer Placeholder 4">
            <a:extLst>
              <a:ext uri="{FF2B5EF4-FFF2-40B4-BE49-F238E27FC236}">
                <a16:creationId xmlns:a16="http://schemas.microsoft.com/office/drawing/2014/main" id="{C97E6E94-DAF1-134F-9F82-FE94BA574168}"/>
              </a:ext>
            </a:extLst>
          </p:cNvPr>
          <p:cNvSpPr txBox="1">
            <a:spLocks/>
          </p:cNvSpPr>
          <p:nvPr userDrawn="1"/>
        </p:nvSpPr>
        <p:spPr>
          <a:xfrm>
            <a:off x="8720773" y="6472197"/>
            <a:ext cx="2959100" cy="140903"/>
          </a:xfrm>
          <a:prstGeom prst="rect">
            <a:avLst/>
          </a:prstGeom>
        </p:spPr>
        <p:txBody>
          <a:bodyPr lIns="0" tIns="0" rIns="0" bIns="0" anchor="b" anchorCtr="0"/>
          <a:lstStyle>
            <a:defPPr>
              <a:defRPr lang="en-US"/>
            </a:defPPr>
            <a:lvl1pPr marL="0" algn="r" defTabSz="457200" rtl="0" eaLnBrk="1" latinLnBrk="0" hangingPunct="1">
              <a:defRPr sz="800" kern="1200">
                <a:solidFill>
                  <a:srgbClr val="BFBFBF"/>
                </a:solidFill>
                <a:latin typeface="Helvetica Neue"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anrope"/>
                <a:ea typeface="+mn-ea"/>
                <a:cs typeface="Arial"/>
              </a:rPr>
              <a:t>© 2023 UAX</a:t>
            </a:r>
          </a:p>
        </p:txBody>
      </p:sp>
    </p:spTree>
    <p:extLst>
      <p:ext uri="{BB962C8B-B14F-4D97-AF65-F5344CB8AC3E}">
        <p14:creationId xmlns:p14="http://schemas.microsoft.com/office/powerpoint/2010/main" val="7252930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1A2C2D-153E-FB12-0C42-97627A57F98B}"/>
              </a:ext>
            </a:extLst>
          </p:cNvPr>
          <p:cNvSpPr>
            <a:spLocks noGrp="1"/>
          </p:cNvSpPr>
          <p:nvPr>
            <p:ph type="ftr" sz="quarter" idx="13"/>
          </p:nvPr>
        </p:nvSpPr>
        <p:spPr/>
        <p:txBody>
          <a:bodyPr wrap="square">
            <a:noAutofit/>
          </a:bodyPr>
          <a:lstStyle/>
          <a:p>
            <a:r>
              <a:rPr lang="en-US" dirty="0"/>
              <a:t>PRESENTATION TEMPLATE</a:t>
            </a:r>
          </a:p>
        </p:txBody>
      </p:sp>
      <p:sp>
        <p:nvSpPr>
          <p:cNvPr id="8" name="Slide Number Placeholder 21">
            <a:extLst>
              <a:ext uri="{FF2B5EF4-FFF2-40B4-BE49-F238E27FC236}">
                <a16:creationId xmlns:a16="http://schemas.microsoft.com/office/drawing/2014/main" id="{6157CB4A-2B3C-4D1F-1E72-A9DBEBBEBC37}"/>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pic>
        <p:nvPicPr>
          <p:cNvPr id="4" name="Imagen 3">
            <a:extLst>
              <a:ext uri="{FF2B5EF4-FFF2-40B4-BE49-F238E27FC236}">
                <a16:creationId xmlns:a16="http://schemas.microsoft.com/office/drawing/2014/main" id="{15C79909-E34F-4B9E-FBBC-861D6CD509A8}"/>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5" name="Text Placeholder 4">
            <a:extLst>
              <a:ext uri="{FF2B5EF4-FFF2-40B4-BE49-F238E27FC236}">
                <a16:creationId xmlns:a16="http://schemas.microsoft.com/office/drawing/2014/main" id="{33DC96D1-401B-CF47-B637-104B9E7CE0EC}"/>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6" name="CuadroTexto 5">
            <a:extLst>
              <a:ext uri="{FF2B5EF4-FFF2-40B4-BE49-F238E27FC236}">
                <a16:creationId xmlns:a16="http://schemas.microsoft.com/office/drawing/2014/main" id="{271FCCD8-85D6-8E4B-95E7-990AAA27BE26}"/>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7" name="Marcador de fecha 2">
            <a:extLst>
              <a:ext uri="{FF2B5EF4-FFF2-40B4-BE49-F238E27FC236}">
                <a16:creationId xmlns:a16="http://schemas.microsoft.com/office/drawing/2014/main" id="{297DA748-30A4-A748-AB4E-2F36CBBD3F87}"/>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Tree>
    <p:extLst>
      <p:ext uri="{BB962C8B-B14F-4D97-AF65-F5344CB8AC3E}">
        <p14:creationId xmlns:p14="http://schemas.microsoft.com/office/powerpoint/2010/main" val="2099654021"/>
      </p:ext>
    </p:extLst>
  </p:cSld>
  <p:clrMapOvr>
    <a:masterClrMapping/>
  </p:clrMapOvr>
  <p:extLst>
    <p:ext uri="{DCECCB84-F9BA-43D5-87BE-67443E8EF086}">
      <p15:sldGuideLst xmlns:p15="http://schemas.microsoft.com/office/powerpoint/2012/main">
        <p15:guide id="1" pos="1992">
          <p15:clr>
            <a:srgbClr val="FBAE40"/>
          </p15:clr>
        </p15:guide>
        <p15:guide id="2" pos="3912">
          <p15:clr>
            <a:srgbClr val="FBAE40"/>
          </p15:clr>
        </p15:guide>
        <p15:guide id="3" pos="5688">
          <p15:clr>
            <a:srgbClr val="FBAE40"/>
          </p15:clr>
        </p15:guide>
        <p15:guide id="4" pos="2112">
          <p15:clr>
            <a:srgbClr val="FBAE40"/>
          </p15:clr>
        </p15:guide>
        <p15:guide id="5" pos="3792">
          <p15:clr>
            <a:srgbClr val="FBAE40"/>
          </p15:clr>
        </p15:guide>
        <p15:guide id="6" pos="5568">
          <p15:clr>
            <a:srgbClr val="FBAE40"/>
          </p15:clr>
        </p15:guide>
        <p15:guide id="7" orient="horz" pos="13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n">
    <p:spTree>
      <p:nvGrpSpPr>
        <p:cNvPr id="1" name=""/>
        <p:cNvGrpSpPr/>
        <p:nvPr/>
      </p:nvGrpSpPr>
      <p:grpSpPr>
        <a:xfrm>
          <a:off x="0" y="0"/>
          <a:ext cx="0" cy="0"/>
          <a:chOff x="0" y="0"/>
          <a:chExt cx="0" cy="0"/>
        </a:xfrm>
      </p:grpSpPr>
      <p:sp>
        <p:nvSpPr>
          <p:cNvPr id="4" name="Picture Placeholder 67">
            <a:extLst>
              <a:ext uri="{FF2B5EF4-FFF2-40B4-BE49-F238E27FC236}">
                <a16:creationId xmlns:a16="http://schemas.microsoft.com/office/drawing/2014/main" id="{A9CACE80-426F-9E7A-397F-89A870C689C9}"/>
              </a:ext>
            </a:extLst>
          </p:cNvPr>
          <p:cNvSpPr>
            <a:spLocks noGrp="1"/>
          </p:cNvSpPr>
          <p:nvPr>
            <p:ph type="pic" sz="quarter" idx="18" hasCustomPrompt="1"/>
          </p:nvPr>
        </p:nvSpPr>
        <p:spPr>
          <a:xfrm>
            <a:off x="0" y="0"/>
            <a:ext cx="12191999" cy="6858000"/>
          </a:xfrm>
        </p:spPr>
        <p:txBody>
          <a:bodyPr wrap="square" anchor="ctr">
            <a:noAutofit/>
          </a:bodyPr>
          <a:lstStyle>
            <a:lvl1pPr algn="ctr">
              <a:defRPr/>
            </a:lvl1pPr>
          </a:lstStyle>
          <a:p>
            <a:pPr marL="0" marR="0" lvl="0" indent="0" algn="ctr" defTabSz="609570" rtl="0" eaLnBrk="1" fontAlgn="base" latinLnBrk="0" hangingPunct="1">
              <a:lnSpc>
                <a:spcPct val="120000"/>
              </a:lnSpc>
              <a:spcBef>
                <a:spcPts val="0"/>
              </a:spcBef>
              <a:spcAft>
                <a:spcPts val="800"/>
              </a:spcAft>
              <a:buClrTx/>
              <a:buSzPct val="80000"/>
              <a:buFont typeface="Arial" charset="0"/>
              <a:buNone/>
              <a:tabLst/>
              <a:defRPr/>
            </a:pPr>
            <a:r>
              <a:rPr lang="en-US" dirty="0"/>
              <a:t>Click </a:t>
            </a:r>
            <a:r>
              <a:rPr lang="en-US" dirty="0" err="1"/>
              <a:t>en</a:t>
            </a:r>
            <a:r>
              <a:rPr lang="en-US" dirty="0"/>
              <a:t> </a:t>
            </a:r>
            <a:r>
              <a:rPr lang="en-US" dirty="0" err="1"/>
              <a:t>el</a:t>
            </a:r>
            <a:r>
              <a:rPr lang="en-US" dirty="0"/>
              <a:t> </a:t>
            </a:r>
            <a:r>
              <a:rPr lang="en-US" dirty="0" err="1"/>
              <a:t>icono</a:t>
            </a:r>
            <a:r>
              <a:rPr lang="en-US" dirty="0"/>
              <a:t> para inserter imagen</a:t>
            </a:r>
          </a:p>
        </p:txBody>
      </p:sp>
    </p:spTree>
    <p:extLst>
      <p:ext uri="{BB962C8B-B14F-4D97-AF65-F5344CB8AC3E}">
        <p14:creationId xmlns:p14="http://schemas.microsoft.com/office/powerpoint/2010/main" val="2802357594"/>
      </p:ext>
    </p:extLst>
  </p:cSld>
  <p:clrMapOvr>
    <a:masterClrMapping/>
  </p:clrMapOvr>
  <p:extLst>
    <p:ext uri="{DCECCB84-F9BA-43D5-87BE-67443E8EF086}">
      <p15:sldGuideLst xmlns:p15="http://schemas.microsoft.com/office/powerpoint/2012/main">
        <p15:guide id="1" pos="2520">
          <p15:clr>
            <a:srgbClr val="FBAE40"/>
          </p15:clr>
        </p15:guide>
        <p15:guide id="2" pos="2880">
          <p15:clr>
            <a:srgbClr val="FBAE40"/>
          </p15:clr>
        </p15:guide>
        <p15:guide id="3" pos="3216">
          <p15:clr>
            <a:srgbClr val="FBAE40"/>
          </p15:clr>
        </p15:guide>
        <p15:guide id="4" orient="horz" pos="1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columna + Imagen">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6A5DD3E-4A05-D830-CE4F-FB55C470D0A7}"/>
              </a:ext>
            </a:extLst>
          </p:cNvPr>
          <p:cNvSpPr>
            <a:spLocks noGrp="1"/>
          </p:cNvSpPr>
          <p:nvPr>
            <p:ph type="ftr" sz="quarter" idx="14"/>
          </p:nvPr>
        </p:nvSpPr>
        <p:spPr/>
        <p:txBody>
          <a:bodyPr wrap="square">
            <a:noAutofit/>
          </a:bodyPr>
          <a:lstStyle/>
          <a:p>
            <a:r>
              <a:rPr lang="en-US"/>
              <a:t>PRESENTATION TEMPLATE</a:t>
            </a:r>
            <a:endParaRPr lang="en-US" dirty="0"/>
          </a:p>
        </p:txBody>
      </p:sp>
      <p:sp>
        <p:nvSpPr>
          <p:cNvPr id="5" name="Slide Number Placeholder 21">
            <a:extLst>
              <a:ext uri="{FF2B5EF4-FFF2-40B4-BE49-F238E27FC236}">
                <a16:creationId xmlns:a16="http://schemas.microsoft.com/office/drawing/2014/main" id="{BF33A033-2332-FF59-6083-14449BDA17C2}"/>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9" name="Picture Placeholder 67">
            <a:extLst>
              <a:ext uri="{FF2B5EF4-FFF2-40B4-BE49-F238E27FC236}">
                <a16:creationId xmlns:a16="http://schemas.microsoft.com/office/drawing/2014/main" id="{5711116A-844B-7952-2AB7-6E26B35604E5}"/>
              </a:ext>
            </a:extLst>
          </p:cNvPr>
          <p:cNvSpPr>
            <a:spLocks noGrp="1"/>
          </p:cNvSpPr>
          <p:nvPr>
            <p:ph type="pic" sz="quarter" idx="18" hasCustomPrompt="1"/>
          </p:nvPr>
        </p:nvSpPr>
        <p:spPr>
          <a:xfrm>
            <a:off x="6096000" y="914400"/>
            <a:ext cx="6095999" cy="5943600"/>
          </a:xfrm>
        </p:spPr>
        <p:txBody>
          <a:bodyPr wrap="square" anchor="ctr">
            <a:noAutofit/>
          </a:bodyPr>
          <a:lstStyle>
            <a:lvl1pPr algn="ctr">
              <a:defRPr/>
            </a:lvl1pPr>
          </a:lstStyle>
          <a:p>
            <a:pPr marL="0" marR="0" lvl="0" indent="0" algn="ctr" defTabSz="609570" rtl="0" eaLnBrk="1" fontAlgn="base" latinLnBrk="0" hangingPunct="1">
              <a:lnSpc>
                <a:spcPct val="120000"/>
              </a:lnSpc>
              <a:spcBef>
                <a:spcPts val="0"/>
              </a:spcBef>
              <a:spcAft>
                <a:spcPts val="800"/>
              </a:spcAft>
              <a:buClrTx/>
              <a:buSzPct val="80000"/>
              <a:buFont typeface="Arial" charset="0"/>
              <a:buNone/>
              <a:tabLst/>
              <a:defRPr/>
            </a:pPr>
            <a:r>
              <a:rPr lang="en-US" dirty="0"/>
              <a:t>Click </a:t>
            </a:r>
            <a:r>
              <a:rPr lang="en-US" dirty="0" err="1"/>
              <a:t>en</a:t>
            </a:r>
            <a:r>
              <a:rPr lang="en-US" dirty="0"/>
              <a:t> </a:t>
            </a:r>
            <a:r>
              <a:rPr lang="en-US" dirty="0" err="1"/>
              <a:t>el</a:t>
            </a:r>
            <a:r>
              <a:rPr lang="en-US" dirty="0"/>
              <a:t> </a:t>
            </a:r>
            <a:r>
              <a:rPr lang="en-US" dirty="0" err="1"/>
              <a:t>icono</a:t>
            </a:r>
            <a:r>
              <a:rPr lang="en-US" dirty="0"/>
              <a:t> para </a:t>
            </a:r>
            <a:r>
              <a:rPr lang="en-US" dirty="0" err="1"/>
              <a:t>insertar</a:t>
            </a:r>
            <a:br>
              <a:rPr lang="en-US" dirty="0"/>
            </a:br>
            <a:r>
              <a:rPr lang="en-US" dirty="0"/>
              <a:t>imagen, </a:t>
            </a:r>
            <a:r>
              <a:rPr lang="en-US" dirty="0" err="1"/>
              <a:t>gráfico</a:t>
            </a:r>
            <a:r>
              <a:rPr lang="en-US" dirty="0"/>
              <a:t> o </a:t>
            </a:r>
            <a:r>
              <a:rPr lang="en-US" dirty="0" err="1"/>
              <a:t>tabla</a:t>
            </a:r>
            <a:endParaRPr lang="en-US" dirty="0"/>
          </a:p>
        </p:txBody>
      </p:sp>
      <p:sp>
        <p:nvSpPr>
          <p:cNvPr id="14" name="Rectangle 2">
            <a:extLst>
              <a:ext uri="{FF2B5EF4-FFF2-40B4-BE49-F238E27FC236}">
                <a16:creationId xmlns:a16="http://schemas.microsoft.com/office/drawing/2014/main" id="{73FE3EF4-9B15-7033-4A38-39E5CD55A023}"/>
              </a:ext>
            </a:extLst>
          </p:cNvPr>
          <p:cNvSpPr/>
          <p:nvPr userDrawn="1"/>
        </p:nvSpPr>
        <p:spPr>
          <a:xfrm>
            <a:off x="0" y="914400"/>
            <a:ext cx="6095999" cy="5943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Content Placeholder 18">
            <a:extLst>
              <a:ext uri="{FF2B5EF4-FFF2-40B4-BE49-F238E27FC236}">
                <a16:creationId xmlns:a16="http://schemas.microsoft.com/office/drawing/2014/main" id="{628D4EC6-CD77-E791-A4C9-25D1958C2169}"/>
              </a:ext>
            </a:extLst>
          </p:cNvPr>
          <p:cNvSpPr>
            <a:spLocks noGrp="1"/>
          </p:cNvSpPr>
          <p:nvPr>
            <p:ph sz="quarter" idx="15"/>
          </p:nvPr>
        </p:nvSpPr>
        <p:spPr>
          <a:xfrm>
            <a:off x="509587" y="2209800"/>
            <a:ext cx="5081969" cy="4027487"/>
          </a:xfrm>
        </p:spPr>
        <p:txBody>
          <a:bodyPr wrap="square">
            <a:noAutofit/>
          </a:bodyPr>
          <a:lstStyle>
            <a:lvl1pPr>
              <a:spcAft>
                <a:spcPts val="600"/>
              </a:spcAft>
              <a:buClr>
                <a:schemeClr val="accent1"/>
              </a:buClr>
              <a:defRPr sz="1400"/>
            </a:lvl1pPr>
            <a:lvl2pPr>
              <a:spcAft>
                <a:spcPts val="600"/>
              </a:spcAft>
              <a:buClr>
                <a:schemeClr val="accent1"/>
              </a:buClr>
              <a:defRPr sz="1400"/>
            </a:lvl2pPr>
            <a:lvl3pPr>
              <a:spcAft>
                <a:spcPts val="600"/>
              </a:spcAft>
              <a:buClr>
                <a:schemeClr val="accent1"/>
              </a:buClr>
              <a:defRPr sz="1400"/>
            </a:lvl3pPr>
            <a:lvl4pPr>
              <a:spcAft>
                <a:spcPts val="600"/>
              </a:spcAft>
              <a:buClr>
                <a:schemeClr val="accent1"/>
              </a:buClr>
              <a:defRPr sz="1400"/>
            </a:lvl4pPr>
            <a:lvl5pPr>
              <a:spcAft>
                <a:spcPts val="600"/>
              </a:spcAft>
              <a:buClr>
                <a:schemeClr val="accent1"/>
              </a:buClr>
              <a:defRPr sz="1400"/>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7" name="Title 119">
            <a:extLst>
              <a:ext uri="{FF2B5EF4-FFF2-40B4-BE49-F238E27FC236}">
                <a16:creationId xmlns:a16="http://schemas.microsoft.com/office/drawing/2014/main" id="{5BABE3F8-96D0-E482-BDBE-7FE17B2713F9}"/>
              </a:ext>
            </a:extLst>
          </p:cNvPr>
          <p:cNvSpPr>
            <a:spLocks noGrp="1"/>
          </p:cNvSpPr>
          <p:nvPr>
            <p:ph type="title" hasCustomPrompt="1"/>
          </p:nvPr>
        </p:nvSpPr>
        <p:spPr>
          <a:xfrm>
            <a:off x="504443" y="1257300"/>
            <a:ext cx="5081969"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28" name="Text Placeholder 20">
            <a:extLst>
              <a:ext uri="{FF2B5EF4-FFF2-40B4-BE49-F238E27FC236}">
                <a16:creationId xmlns:a16="http://schemas.microsoft.com/office/drawing/2014/main" id="{65D28EAC-A950-1D57-A8C3-E652B8DF68C5}"/>
              </a:ext>
            </a:extLst>
          </p:cNvPr>
          <p:cNvSpPr>
            <a:spLocks noGrp="1"/>
          </p:cNvSpPr>
          <p:nvPr>
            <p:ph type="body" sz="quarter" idx="28" hasCustomPrompt="1"/>
          </p:nvPr>
        </p:nvSpPr>
        <p:spPr>
          <a:xfrm>
            <a:off x="509205" y="1714500"/>
            <a:ext cx="5079804" cy="274320"/>
          </a:xfrm>
        </p:spPr>
        <p:txBody>
          <a:bodyPr wrap="square">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pic>
        <p:nvPicPr>
          <p:cNvPr id="4" name="Imagen 3">
            <a:extLst>
              <a:ext uri="{FF2B5EF4-FFF2-40B4-BE49-F238E27FC236}">
                <a16:creationId xmlns:a16="http://schemas.microsoft.com/office/drawing/2014/main" id="{3E147A7D-E2B0-6B49-C37F-A034F6B10889}"/>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10" name="Text Placeholder 4">
            <a:extLst>
              <a:ext uri="{FF2B5EF4-FFF2-40B4-BE49-F238E27FC236}">
                <a16:creationId xmlns:a16="http://schemas.microsoft.com/office/drawing/2014/main" id="{0CCFDE1B-FFDE-8248-968A-29EC37368A0D}"/>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Tree>
    <p:extLst>
      <p:ext uri="{BB962C8B-B14F-4D97-AF65-F5344CB8AC3E}">
        <p14:creationId xmlns:p14="http://schemas.microsoft.com/office/powerpoint/2010/main" val="2071913470"/>
      </p:ext>
    </p:extLst>
  </p:cSld>
  <p:clrMapOvr>
    <a:masterClrMapping/>
  </p:clrMapOvr>
  <p:extLst>
    <p:ext uri="{DCECCB84-F9BA-43D5-87BE-67443E8EF086}">
      <p15:sldGuideLst xmlns:p15="http://schemas.microsoft.com/office/powerpoint/2012/main">
        <p15:guide id="1" pos="2520">
          <p15:clr>
            <a:srgbClr val="FBAE40"/>
          </p15:clr>
        </p15:guide>
        <p15:guide id="2" pos="2880">
          <p15:clr>
            <a:srgbClr val="FBAE40"/>
          </p15:clr>
        </p15:guide>
        <p15:guide id="3" pos="3216">
          <p15:clr>
            <a:srgbClr val="FBAE40"/>
          </p15:clr>
        </p15:guide>
        <p15:guide id="4" orient="horz" pos="13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493A8634-DC91-5B49-93C9-E290E8143B95}"/>
              </a:ext>
            </a:extLst>
          </p:cNvPr>
          <p:cNvSpPr>
            <a:spLocks noGrp="1"/>
          </p:cNvSpPr>
          <p:nvPr>
            <p:ph type="ftr" sz="quarter" idx="10"/>
          </p:nvPr>
        </p:nvSpPr>
        <p:spPr/>
        <p:txBody>
          <a:bodyPr/>
          <a:lstStyle/>
          <a:p>
            <a:r>
              <a:rPr lang="en-US"/>
              <a:t>PRESENTATION TEMPLATE</a:t>
            </a:r>
            <a:endParaRPr lang="en-US" dirty="0"/>
          </a:p>
        </p:txBody>
      </p:sp>
      <p:sp>
        <p:nvSpPr>
          <p:cNvPr id="4" name="Marcador de número de diapositiva 3">
            <a:extLst>
              <a:ext uri="{FF2B5EF4-FFF2-40B4-BE49-F238E27FC236}">
                <a16:creationId xmlns:a16="http://schemas.microsoft.com/office/drawing/2014/main" id="{0BF6ABA5-2798-674F-A030-3BAD51FB65B3}"/>
              </a:ext>
            </a:extLst>
          </p:cNvPr>
          <p:cNvSpPr>
            <a:spLocks noGrp="1"/>
          </p:cNvSpPr>
          <p:nvPr>
            <p:ph type="sldNum" sz="quarter" idx="11"/>
          </p:nvPr>
        </p:nvSpPr>
        <p:spPr/>
        <p:txBody>
          <a:body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7" name="Text Placeholder 17">
            <a:extLst>
              <a:ext uri="{FF2B5EF4-FFF2-40B4-BE49-F238E27FC236}">
                <a16:creationId xmlns:a16="http://schemas.microsoft.com/office/drawing/2014/main" id="{2C769773-27E6-A548-BD7A-3DE3C6B8109A}"/>
              </a:ext>
            </a:extLst>
          </p:cNvPr>
          <p:cNvSpPr>
            <a:spLocks noGrp="1"/>
          </p:cNvSpPr>
          <p:nvPr>
            <p:ph type="body" sz="quarter" idx="13" hasCustomPrompt="1"/>
          </p:nvPr>
        </p:nvSpPr>
        <p:spPr>
          <a:xfrm>
            <a:off x="480944" y="2133877"/>
            <a:ext cx="3491599" cy="4103409"/>
          </a:xfrm>
          <a:prstGeom prst="rect">
            <a:avLst/>
          </a:prstGeom>
        </p:spPr>
        <p:txBody>
          <a:bodyPr lIns="0" tIns="0" rIns="0" bIns="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AU" sz="1400" smtClean="0">
                <a:effectLst/>
              </a:defRPr>
            </a:lvl1pPr>
            <a:lvl2pPr marL="609585" indent="0">
              <a:lnSpc>
                <a:spcPct val="110000"/>
              </a:lnSpc>
              <a:spcBef>
                <a:spcPts val="0"/>
              </a:spcBef>
              <a:spcAft>
                <a:spcPts val="1600"/>
              </a:spcAft>
              <a:buNone/>
              <a:defRPr sz="1200"/>
            </a:lvl2pPr>
            <a:lvl3pPr marL="1219170" indent="0">
              <a:lnSpc>
                <a:spcPct val="110000"/>
              </a:lnSpc>
              <a:spcBef>
                <a:spcPts val="0"/>
              </a:spcBef>
              <a:spcAft>
                <a:spcPts val="1600"/>
              </a:spcAft>
              <a:buNone/>
              <a:defRPr sz="1200"/>
            </a:lvl3pPr>
            <a:lvl4pPr marL="1828754" indent="0">
              <a:lnSpc>
                <a:spcPct val="110000"/>
              </a:lnSpc>
              <a:spcBef>
                <a:spcPts val="0"/>
              </a:spcBef>
              <a:spcAft>
                <a:spcPts val="1600"/>
              </a:spcAft>
              <a:buNone/>
              <a:defRPr sz="1200"/>
            </a:lvl4pPr>
            <a:lvl5pPr marL="2438339" indent="0">
              <a:lnSpc>
                <a:spcPct val="110000"/>
              </a:lnSpc>
              <a:spcBef>
                <a:spcPts val="0"/>
              </a:spcBef>
              <a:spcAft>
                <a:spcPts val="1600"/>
              </a:spcAft>
              <a:buNone/>
              <a:defRPr sz="1200"/>
            </a:lvl5pPr>
          </a:lstStyle>
          <a:p>
            <a:pPr lvl="0"/>
            <a:r>
              <a:rPr lang="en-US" dirty="0" err="1"/>
              <a:t>Texto</a:t>
            </a:r>
            <a:r>
              <a:rPr lang="en-US" dirty="0"/>
              <a:t> corrido.</a:t>
            </a:r>
          </a:p>
        </p:txBody>
      </p:sp>
      <p:sp>
        <p:nvSpPr>
          <p:cNvPr id="8" name="Title 119">
            <a:extLst>
              <a:ext uri="{FF2B5EF4-FFF2-40B4-BE49-F238E27FC236}">
                <a16:creationId xmlns:a16="http://schemas.microsoft.com/office/drawing/2014/main" id="{ACEF0A25-2EC2-8642-A13D-CC7041F8C80F}"/>
              </a:ext>
            </a:extLst>
          </p:cNvPr>
          <p:cNvSpPr>
            <a:spLocks noGrp="1"/>
          </p:cNvSpPr>
          <p:nvPr>
            <p:ph type="title" hasCustomPrompt="1"/>
          </p:nvPr>
        </p:nvSpPr>
        <p:spPr>
          <a:xfrm>
            <a:off x="504444" y="1257300"/>
            <a:ext cx="3468099"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9" name="Text Placeholder 4">
            <a:extLst>
              <a:ext uri="{FF2B5EF4-FFF2-40B4-BE49-F238E27FC236}">
                <a16:creationId xmlns:a16="http://schemas.microsoft.com/office/drawing/2014/main" id="{AF718BAE-D3F8-7941-AD2A-ECE2E937C2A9}"/>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10" name="CuadroTexto 9">
            <a:extLst>
              <a:ext uri="{FF2B5EF4-FFF2-40B4-BE49-F238E27FC236}">
                <a16:creationId xmlns:a16="http://schemas.microsoft.com/office/drawing/2014/main" id="{C6E8C8C3-D6F7-EA4A-AD7E-C5731DFFB24D}"/>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11" name="Marcador de fecha 2">
            <a:extLst>
              <a:ext uri="{FF2B5EF4-FFF2-40B4-BE49-F238E27FC236}">
                <a16:creationId xmlns:a16="http://schemas.microsoft.com/office/drawing/2014/main" id="{E4EB4AF5-C502-0747-BF4B-662A9DEF048A}"/>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pic>
        <p:nvPicPr>
          <p:cNvPr id="12" name="Imagen 11">
            <a:extLst>
              <a:ext uri="{FF2B5EF4-FFF2-40B4-BE49-F238E27FC236}">
                <a16:creationId xmlns:a16="http://schemas.microsoft.com/office/drawing/2014/main" id="{904A61E0-6F23-E740-B2DB-FB003CE0B290}"/>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13" name="Text Placeholder 20">
            <a:extLst>
              <a:ext uri="{FF2B5EF4-FFF2-40B4-BE49-F238E27FC236}">
                <a16:creationId xmlns:a16="http://schemas.microsoft.com/office/drawing/2014/main" id="{BEF12008-6DD0-1F49-BD52-D1A6061676CB}"/>
              </a:ext>
            </a:extLst>
          </p:cNvPr>
          <p:cNvSpPr>
            <a:spLocks noGrp="1"/>
          </p:cNvSpPr>
          <p:nvPr>
            <p:ph type="body" sz="quarter" idx="28" hasCustomPrompt="1"/>
          </p:nvPr>
        </p:nvSpPr>
        <p:spPr>
          <a:xfrm>
            <a:off x="509205" y="1714500"/>
            <a:ext cx="3468099" cy="274320"/>
          </a:xfrm>
        </p:spPr>
        <p:txBody>
          <a:bodyPr wrap="square">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sp>
        <p:nvSpPr>
          <p:cNvPr id="14" name="Picture Placeholder 42">
            <a:extLst>
              <a:ext uri="{FF2B5EF4-FFF2-40B4-BE49-F238E27FC236}">
                <a16:creationId xmlns:a16="http://schemas.microsoft.com/office/drawing/2014/main" id="{2ADEEE5B-6F8D-264C-891B-2F6FD1E32A65}"/>
              </a:ext>
            </a:extLst>
          </p:cNvPr>
          <p:cNvSpPr>
            <a:spLocks noGrp="1"/>
          </p:cNvSpPr>
          <p:nvPr>
            <p:ph type="pic" sz="quarter" idx="18" hasCustomPrompt="1"/>
          </p:nvPr>
        </p:nvSpPr>
        <p:spPr>
          <a:xfrm>
            <a:off x="4478339" y="1837412"/>
            <a:ext cx="3501121" cy="3381451"/>
          </a:xfrm>
          <a:prstGeom prst="rect">
            <a:avLst/>
          </a:prstGeom>
          <a:solidFill>
            <a:schemeClr val="bg2"/>
          </a:solidFill>
        </p:spPr>
        <p:txBody>
          <a:bodyPr lIns="0" tIns="0" rIns="0" bIns="0" anchor="ctr">
            <a:noAutofit/>
          </a:bodyPr>
          <a:lstStyle>
            <a:lvl1pPr marL="0" indent="0" algn="ctr">
              <a:buNone/>
              <a:defRPr sz="1200">
                <a:solidFill>
                  <a:schemeClr val="tx1"/>
                </a:solidFill>
              </a:defRPr>
            </a:lvl1pPr>
          </a:lstStyle>
          <a:p>
            <a:pPr marL="0" marR="0" lvl="0" indent="0" algn="ctr" defTabSz="609570" rtl="0" eaLnBrk="1" fontAlgn="base" latinLnBrk="0" hangingPunct="1">
              <a:lnSpc>
                <a:spcPct val="120000"/>
              </a:lnSpc>
              <a:spcBef>
                <a:spcPts val="0"/>
              </a:spcBef>
              <a:spcAft>
                <a:spcPts val="800"/>
              </a:spcAft>
              <a:buClrTx/>
              <a:buSzPct val="80000"/>
              <a:buFont typeface="Arial" charset="0"/>
              <a:buNone/>
              <a:tabLst/>
              <a:defRPr/>
            </a:pPr>
            <a:r>
              <a:rPr lang="en-US" dirty="0"/>
              <a:t>Click </a:t>
            </a:r>
            <a:r>
              <a:rPr lang="en-US" dirty="0" err="1"/>
              <a:t>en</a:t>
            </a:r>
            <a:r>
              <a:rPr lang="en-US" dirty="0"/>
              <a:t> el </a:t>
            </a:r>
            <a:r>
              <a:rPr lang="en-US" dirty="0" err="1"/>
              <a:t>icono</a:t>
            </a:r>
            <a:r>
              <a:rPr lang="en-US" dirty="0"/>
              <a:t> para inserter</a:t>
            </a:r>
            <a:br>
              <a:rPr lang="en-US" dirty="0"/>
            </a:br>
            <a:r>
              <a:rPr lang="en-US" dirty="0"/>
              <a:t>imagen, </a:t>
            </a:r>
            <a:r>
              <a:rPr lang="en-US" dirty="0" err="1"/>
              <a:t>gráfico</a:t>
            </a:r>
            <a:r>
              <a:rPr lang="en-US" dirty="0"/>
              <a:t> o </a:t>
            </a:r>
            <a:r>
              <a:rPr lang="en-US" dirty="0" err="1"/>
              <a:t>tabla</a:t>
            </a:r>
            <a:endParaRPr lang="en-US" dirty="0"/>
          </a:p>
        </p:txBody>
      </p:sp>
      <p:sp>
        <p:nvSpPr>
          <p:cNvPr id="15" name="Picture Placeholder 42">
            <a:extLst>
              <a:ext uri="{FF2B5EF4-FFF2-40B4-BE49-F238E27FC236}">
                <a16:creationId xmlns:a16="http://schemas.microsoft.com/office/drawing/2014/main" id="{5250C79E-746B-E64F-84D7-C75379411F27}"/>
              </a:ext>
            </a:extLst>
          </p:cNvPr>
          <p:cNvSpPr>
            <a:spLocks noGrp="1"/>
          </p:cNvSpPr>
          <p:nvPr>
            <p:ph type="pic" sz="quarter" idx="29" hasCustomPrompt="1"/>
          </p:nvPr>
        </p:nvSpPr>
        <p:spPr>
          <a:xfrm>
            <a:off x="6284913" y="3599654"/>
            <a:ext cx="4884404" cy="2640234"/>
          </a:xfrm>
          <a:prstGeom prst="rect">
            <a:avLst/>
          </a:prstGeom>
          <a:solidFill>
            <a:schemeClr val="bg2"/>
          </a:solidFill>
        </p:spPr>
        <p:txBody>
          <a:bodyPr lIns="0" tIns="0" rIns="0" bIns="0" anchor="ctr">
            <a:noAutofit/>
          </a:bodyPr>
          <a:lstStyle>
            <a:lvl1pPr marL="0" indent="0" algn="ctr">
              <a:buNone/>
              <a:defRPr sz="1200">
                <a:solidFill>
                  <a:schemeClr val="tx1"/>
                </a:solidFill>
              </a:defRPr>
            </a:lvl1pPr>
          </a:lstStyle>
          <a:p>
            <a:pPr marL="0" marR="0" lvl="0" indent="0" algn="ctr" defTabSz="609570" rtl="0" eaLnBrk="1" fontAlgn="base" latinLnBrk="0" hangingPunct="1">
              <a:lnSpc>
                <a:spcPct val="120000"/>
              </a:lnSpc>
              <a:spcBef>
                <a:spcPts val="0"/>
              </a:spcBef>
              <a:spcAft>
                <a:spcPts val="800"/>
              </a:spcAft>
              <a:buClrTx/>
              <a:buSzPct val="80000"/>
              <a:buFont typeface="Arial" charset="0"/>
              <a:buNone/>
              <a:tabLst/>
              <a:defRPr/>
            </a:pPr>
            <a:r>
              <a:rPr lang="en-US" dirty="0"/>
              <a:t>Click </a:t>
            </a:r>
            <a:r>
              <a:rPr lang="en-US" dirty="0" err="1"/>
              <a:t>en</a:t>
            </a:r>
            <a:r>
              <a:rPr lang="en-US" dirty="0"/>
              <a:t> el </a:t>
            </a:r>
            <a:r>
              <a:rPr lang="en-US" dirty="0" err="1"/>
              <a:t>icono</a:t>
            </a:r>
            <a:r>
              <a:rPr lang="en-US" dirty="0"/>
              <a:t> para inserter</a:t>
            </a:r>
            <a:br>
              <a:rPr lang="en-US" dirty="0"/>
            </a:br>
            <a:r>
              <a:rPr lang="en-US" dirty="0"/>
              <a:t>imagen, </a:t>
            </a:r>
            <a:r>
              <a:rPr lang="en-US" dirty="0" err="1"/>
              <a:t>gráfico</a:t>
            </a:r>
            <a:r>
              <a:rPr lang="en-US" dirty="0"/>
              <a:t> o </a:t>
            </a:r>
            <a:r>
              <a:rPr lang="en-US" dirty="0" err="1"/>
              <a:t>tabla</a:t>
            </a:r>
            <a:endParaRPr lang="en-US" dirty="0"/>
          </a:p>
        </p:txBody>
      </p:sp>
      <p:sp>
        <p:nvSpPr>
          <p:cNvPr id="20" name="Picture Placeholder 42">
            <a:extLst>
              <a:ext uri="{FF2B5EF4-FFF2-40B4-BE49-F238E27FC236}">
                <a16:creationId xmlns:a16="http://schemas.microsoft.com/office/drawing/2014/main" id="{122BEC5E-A59D-A948-A6DF-46B8C9E2946F}"/>
              </a:ext>
            </a:extLst>
          </p:cNvPr>
          <p:cNvSpPr>
            <a:spLocks noGrp="1"/>
          </p:cNvSpPr>
          <p:nvPr>
            <p:ph type="pic" sz="quarter" idx="31" hasCustomPrompt="1"/>
          </p:nvPr>
        </p:nvSpPr>
        <p:spPr>
          <a:xfrm>
            <a:off x="7977015" y="1341362"/>
            <a:ext cx="3698097" cy="2764087"/>
          </a:xfrm>
          <a:prstGeom prst="rect">
            <a:avLst/>
          </a:prstGeom>
          <a:solidFill>
            <a:schemeClr val="bg2"/>
          </a:solidFill>
        </p:spPr>
        <p:txBody>
          <a:bodyPr lIns="0" tIns="0" rIns="0" bIns="0" anchor="ctr">
            <a:noAutofit/>
          </a:bodyPr>
          <a:lstStyle>
            <a:lvl1pPr marL="0" indent="0" algn="ctr">
              <a:buNone/>
              <a:defRPr sz="1200">
                <a:solidFill>
                  <a:schemeClr val="tx1"/>
                </a:solidFill>
              </a:defRPr>
            </a:lvl1pPr>
          </a:lstStyle>
          <a:p>
            <a:pPr marL="0" marR="0" lvl="0" indent="0" algn="ctr" defTabSz="609570" rtl="0" eaLnBrk="1" fontAlgn="base" latinLnBrk="0" hangingPunct="1">
              <a:lnSpc>
                <a:spcPct val="120000"/>
              </a:lnSpc>
              <a:spcBef>
                <a:spcPts val="0"/>
              </a:spcBef>
              <a:spcAft>
                <a:spcPts val="800"/>
              </a:spcAft>
              <a:buClrTx/>
              <a:buSzPct val="80000"/>
              <a:buFont typeface="Arial" charset="0"/>
              <a:buNone/>
              <a:tabLst/>
              <a:defRPr/>
            </a:pPr>
            <a:r>
              <a:rPr lang="en-US" dirty="0"/>
              <a:t>Click </a:t>
            </a:r>
            <a:r>
              <a:rPr lang="en-US" dirty="0" err="1"/>
              <a:t>en</a:t>
            </a:r>
            <a:r>
              <a:rPr lang="en-US" dirty="0"/>
              <a:t> el </a:t>
            </a:r>
            <a:r>
              <a:rPr lang="en-US" dirty="0" err="1"/>
              <a:t>icono</a:t>
            </a:r>
            <a:r>
              <a:rPr lang="en-US" dirty="0"/>
              <a:t> para inserter</a:t>
            </a:r>
            <a:br>
              <a:rPr lang="en-US" dirty="0"/>
            </a:br>
            <a:r>
              <a:rPr lang="en-US" dirty="0"/>
              <a:t>imagen, </a:t>
            </a:r>
            <a:r>
              <a:rPr lang="en-US" dirty="0" err="1"/>
              <a:t>gráfico</a:t>
            </a:r>
            <a:r>
              <a:rPr lang="en-US" dirty="0"/>
              <a:t> o </a:t>
            </a:r>
            <a:r>
              <a:rPr lang="en-US" dirty="0" err="1"/>
              <a:t>tabla</a:t>
            </a:r>
            <a:endParaRPr lang="en-US" dirty="0"/>
          </a:p>
        </p:txBody>
      </p:sp>
    </p:spTree>
    <p:extLst>
      <p:ext uri="{BB962C8B-B14F-4D97-AF65-F5344CB8AC3E}">
        <p14:creationId xmlns:p14="http://schemas.microsoft.com/office/powerpoint/2010/main" val="22345719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13AF4B31-04AE-5B4B-8807-7785413D9278}"/>
              </a:ext>
            </a:extLst>
          </p:cNvPr>
          <p:cNvSpPr>
            <a:spLocks noGrp="1"/>
          </p:cNvSpPr>
          <p:nvPr>
            <p:ph type="ftr" sz="quarter" idx="10"/>
          </p:nvPr>
        </p:nvSpPr>
        <p:spPr/>
        <p:txBody>
          <a:bodyPr/>
          <a:lstStyle/>
          <a:p>
            <a:r>
              <a:rPr lang="en-US"/>
              <a:t>PRESENTATION TEMPLATE</a:t>
            </a:r>
            <a:endParaRPr lang="en-US" dirty="0"/>
          </a:p>
        </p:txBody>
      </p:sp>
      <p:sp>
        <p:nvSpPr>
          <p:cNvPr id="4" name="Marcador de número de diapositiva 3">
            <a:extLst>
              <a:ext uri="{FF2B5EF4-FFF2-40B4-BE49-F238E27FC236}">
                <a16:creationId xmlns:a16="http://schemas.microsoft.com/office/drawing/2014/main" id="{7956C47A-F96B-C447-832B-986828E889DC}"/>
              </a:ext>
            </a:extLst>
          </p:cNvPr>
          <p:cNvSpPr>
            <a:spLocks noGrp="1"/>
          </p:cNvSpPr>
          <p:nvPr>
            <p:ph type="sldNum" sz="quarter" idx="11"/>
          </p:nvPr>
        </p:nvSpPr>
        <p:spPr/>
        <p:txBody>
          <a:body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6" name="Text Placeholder 17">
            <a:extLst>
              <a:ext uri="{FF2B5EF4-FFF2-40B4-BE49-F238E27FC236}">
                <a16:creationId xmlns:a16="http://schemas.microsoft.com/office/drawing/2014/main" id="{3DF01052-1021-3449-B58D-FA40E60A0212}"/>
              </a:ext>
            </a:extLst>
          </p:cNvPr>
          <p:cNvSpPr>
            <a:spLocks noGrp="1"/>
          </p:cNvSpPr>
          <p:nvPr>
            <p:ph type="body" sz="quarter" idx="13" hasCustomPrompt="1"/>
          </p:nvPr>
        </p:nvSpPr>
        <p:spPr>
          <a:xfrm>
            <a:off x="480944" y="2133877"/>
            <a:ext cx="3491599" cy="4103409"/>
          </a:xfrm>
          <a:prstGeom prst="rect">
            <a:avLst/>
          </a:prstGeom>
        </p:spPr>
        <p:txBody>
          <a:bodyPr lIns="0" tIns="0" rIns="0" bIns="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AU" sz="1400" smtClean="0">
                <a:effectLst/>
              </a:defRPr>
            </a:lvl1pPr>
            <a:lvl2pPr marL="609585" indent="0">
              <a:lnSpc>
                <a:spcPct val="110000"/>
              </a:lnSpc>
              <a:spcBef>
                <a:spcPts val="0"/>
              </a:spcBef>
              <a:spcAft>
                <a:spcPts val="1600"/>
              </a:spcAft>
              <a:buNone/>
              <a:defRPr sz="1200"/>
            </a:lvl2pPr>
            <a:lvl3pPr marL="1219170" indent="0">
              <a:lnSpc>
                <a:spcPct val="110000"/>
              </a:lnSpc>
              <a:spcBef>
                <a:spcPts val="0"/>
              </a:spcBef>
              <a:spcAft>
                <a:spcPts val="1600"/>
              </a:spcAft>
              <a:buNone/>
              <a:defRPr sz="1200"/>
            </a:lvl3pPr>
            <a:lvl4pPr marL="1828754" indent="0">
              <a:lnSpc>
                <a:spcPct val="110000"/>
              </a:lnSpc>
              <a:spcBef>
                <a:spcPts val="0"/>
              </a:spcBef>
              <a:spcAft>
                <a:spcPts val="1600"/>
              </a:spcAft>
              <a:buNone/>
              <a:defRPr sz="1200"/>
            </a:lvl4pPr>
            <a:lvl5pPr marL="2438339" indent="0">
              <a:lnSpc>
                <a:spcPct val="110000"/>
              </a:lnSpc>
              <a:spcBef>
                <a:spcPts val="0"/>
              </a:spcBef>
              <a:spcAft>
                <a:spcPts val="1600"/>
              </a:spcAft>
              <a:buNone/>
              <a:defRPr sz="1200"/>
            </a:lvl5pPr>
          </a:lstStyle>
          <a:p>
            <a:pPr lvl="0"/>
            <a:r>
              <a:rPr lang="en-US" dirty="0" err="1"/>
              <a:t>Texto</a:t>
            </a:r>
            <a:r>
              <a:rPr lang="en-US" dirty="0"/>
              <a:t> corrido.</a:t>
            </a:r>
          </a:p>
        </p:txBody>
      </p:sp>
      <p:sp>
        <p:nvSpPr>
          <p:cNvPr id="7" name="Title 119">
            <a:extLst>
              <a:ext uri="{FF2B5EF4-FFF2-40B4-BE49-F238E27FC236}">
                <a16:creationId xmlns:a16="http://schemas.microsoft.com/office/drawing/2014/main" id="{717DC788-90DE-014F-8482-18B558097393}"/>
              </a:ext>
            </a:extLst>
          </p:cNvPr>
          <p:cNvSpPr>
            <a:spLocks noGrp="1"/>
          </p:cNvSpPr>
          <p:nvPr>
            <p:ph type="title" hasCustomPrompt="1"/>
          </p:nvPr>
        </p:nvSpPr>
        <p:spPr>
          <a:xfrm>
            <a:off x="504444" y="1257300"/>
            <a:ext cx="3468099"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8" name="Text Placeholder 4">
            <a:extLst>
              <a:ext uri="{FF2B5EF4-FFF2-40B4-BE49-F238E27FC236}">
                <a16:creationId xmlns:a16="http://schemas.microsoft.com/office/drawing/2014/main" id="{220EF6D3-A128-C44B-B849-EE0AD1A97A30}"/>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9" name="CuadroTexto 8">
            <a:extLst>
              <a:ext uri="{FF2B5EF4-FFF2-40B4-BE49-F238E27FC236}">
                <a16:creationId xmlns:a16="http://schemas.microsoft.com/office/drawing/2014/main" id="{847029CC-596E-3549-9B63-2AEB5DE5F95B}"/>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10" name="Marcador de fecha 2">
            <a:extLst>
              <a:ext uri="{FF2B5EF4-FFF2-40B4-BE49-F238E27FC236}">
                <a16:creationId xmlns:a16="http://schemas.microsoft.com/office/drawing/2014/main" id="{FC686DF3-F808-C54D-8925-41B1F60C43C0}"/>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
        <p:nvSpPr>
          <p:cNvPr id="11" name="Text Placeholder 20">
            <a:extLst>
              <a:ext uri="{FF2B5EF4-FFF2-40B4-BE49-F238E27FC236}">
                <a16:creationId xmlns:a16="http://schemas.microsoft.com/office/drawing/2014/main" id="{CD6F6DA4-90E5-C948-A355-147FBE2A5A88}"/>
              </a:ext>
            </a:extLst>
          </p:cNvPr>
          <p:cNvSpPr>
            <a:spLocks noGrp="1"/>
          </p:cNvSpPr>
          <p:nvPr>
            <p:ph type="body" sz="quarter" idx="28" hasCustomPrompt="1"/>
          </p:nvPr>
        </p:nvSpPr>
        <p:spPr>
          <a:xfrm>
            <a:off x="509205" y="1714500"/>
            <a:ext cx="3468099" cy="274320"/>
          </a:xfrm>
        </p:spPr>
        <p:txBody>
          <a:bodyPr wrap="square">
            <a:noAutofit/>
          </a:bodyPr>
          <a:lstStyle>
            <a:lvl1pPr>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sp>
        <p:nvSpPr>
          <p:cNvPr id="12" name="Picture Placeholder 42">
            <a:extLst>
              <a:ext uri="{FF2B5EF4-FFF2-40B4-BE49-F238E27FC236}">
                <a16:creationId xmlns:a16="http://schemas.microsoft.com/office/drawing/2014/main" id="{E30B8D09-0526-1D4C-ACA5-EB3E833F2BB8}"/>
              </a:ext>
            </a:extLst>
          </p:cNvPr>
          <p:cNvSpPr>
            <a:spLocks noGrp="1"/>
          </p:cNvSpPr>
          <p:nvPr>
            <p:ph type="pic" sz="quarter" idx="18" hasCustomPrompt="1"/>
          </p:nvPr>
        </p:nvSpPr>
        <p:spPr>
          <a:xfrm>
            <a:off x="8178752" y="1258556"/>
            <a:ext cx="3501121" cy="3504363"/>
          </a:xfrm>
          <a:prstGeom prst="rect">
            <a:avLst/>
          </a:prstGeom>
          <a:solidFill>
            <a:schemeClr val="bg2"/>
          </a:solidFill>
        </p:spPr>
        <p:txBody>
          <a:bodyPr lIns="0" tIns="0" rIns="0" bIns="0" anchor="ctr">
            <a:noAutofit/>
          </a:bodyPr>
          <a:lstStyle>
            <a:lvl1pPr marL="0" indent="0" algn="ctr">
              <a:buNone/>
              <a:defRPr sz="1200">
                <a:solidFill>
                  <a:schemeClr val="tx1"/>
                </a:solidFill>
              </a:defRPr>
            </a:lvl1pPr>
          </a:lstStyle>
          <a:p>
            <a:pPr marL="0" marR="0" lvl="0" indent="0" algn="ctr" defTabSz="609570" rtl="0" eaLnBrk="1" fontAlgn="base" latinLnBrk="0" hangingPunct="1">
              <a:lnSpc>
                <a:spcPct val="120000"/>
              </a:lnSpc>
              <a:spcBef>
                <a:spcPts val="0"/>
              </a:spcBef>
              <a:spcAft>
                <a:spcPts val="800"/>
              </a:spcAft>
              <a:buClrTx/>
              <a:buSzPct val="80000"/>
              <a:buFont typeface="Arial" charset="0"/>
              <a:buNone/>
              <a:tabLst/>
              <a:defRPr/>
            </a:pPr>
            <a:r>
              <a:rPr lang="en-US" dirty="0"/>
              <a:t>Click </a:t>
            </a:r>
            <a:r>
              <a:rPr lang="en-US" dirty="0" err="1"/>
              <a:t>en</a:t>
            </a:r>
            <a:r>
              <a:rPr lang="en-US" dirty="0"/>
              <a:t> el </a:t>
            </a:r>
            <a:r>
              <a:rPr lang="en-US" dirty="0" err="1"/>
              <a:t>icono</a:t>
            </a:r>
            <a:r>
              <a:rPr lang="en-US" dirty="0"/>
              <a:t> para inserter</a:t>
            </a:r>
            <a:br>
              <a:rPr lang="en-US" dirty="0"/>
            </a:br>
            <a:r>
              <a:rPr lang="en-US" dirty="0"/>
              <a:t>imagen, </a:t>
            </a:r>
            <a:r>
              <a:rPr lang="en-US" dirty="0" err="1"/>
              <a:t>gráfico</a:t>
            </a:r>
            <a:r>
              <a:rPr lang="en-US" dirty="0"/>
              <a:t> o </a:t>
            </a:r>
            <a:r>
              <a:rPr lang="en-US" dirty="0" err="1"/>
              <a:t>tabla</a:t>
            </a:r>
            <a:endParaRPr lang="en-US" dirty="0"/>
          </a:p>
        </p:txBody>
      </p:sp>
      <p:sp>
        <p:nvSpPr>
          <p:cNvPr id="13" name="Picture Placeholder 42">
            <a:extLst>
              <a:ext uri="{FF2B5EF4-FFF2-40B4-BE49-F238E27FC236}">
                <a16:creationId xmlns:a16="http://schemas.microsoft.com/office/drawing/2014/main" id="{FE5EED98-D682-9A40-AA5F-03AC9D8A21A3}"/>
              </a:ext>
            </a:extLst>
          </p:cNvPr>
          <p:cNvSpPr>
            <a:spLocks noGrp="1"/>
          </p:cNvSpPr>
          <p:nvPr>
            <p:ph type="pic" sz="quarter" idx="29" hasCustomPrompt="1"/>
          </p:nvPr>
        </p:nvSpPr>
        <p:spPr>
          <a:xfrm>
            <a:off x="4478339" y="2133877"/>
            <a:ext cx="4201448" cy="2640234"/>
          </a:xfrm>
          <a:prstGeom prst="rect">
            <a:avLst/>
          </a:prstGeom>
          <a:solidFill>
            <a:schemeClr val="bg2"/>
          </a:solidFill>
        </p:spPr>
        <p:txBody>
          <a:bodyPr lIns="0" tIns="0" rIns="0" bIns="0" anchor="ctr">
            <a:noAutofit/>
          </a:bodyPr>
          <a:lstStyle>
            <a:lvl1pPr marL="0" indent="0" algn="ctr">
              <a:buNone/>
              <a:defRPr sz="1200">
                <a:solidFill>
                  <a:schemeClr val="tx1"/>
                </a:solidFill>
              </a:defRPr>
            </a:lvl1pPr>
          </a:lstStyle>
          <a:p>
            <a:pPr marL="0" marR="0" lvl="0" indent="0" algn="ctr" defTabSz="609570" rtl="0" eaLnBrk="1" fontAlgn="base" latinLnBrk="0" hangingPunct="1">
              <a:lnSpc>
                <a:spcPct val="120000"/>
              </a:lnSpc>
              <a:spcBef>
                <a:spcPts val="0"/>
              </a:spcBef>
              <a:spcAft>
                <a:spcPts val="800"/>
              </a:spcAft>
              <a:buClrTx/>
              <a:buSzPct val="80000"/>
              <a:buFont typeface="Arial" charset="0"/>
              <a:buNone/>
              <a:tabLst/>
              <a:defRPr/>
            </a:pPr>
            <a:r>
              <a:rPr lang="en-US" dirty="0"/>
              <a:t>Click </a:t>
            </a:r>
            <a:r>
              <a:rPr lang="en-US" dirty="0" err="1"/>
              <a:t>en</a:t>
            </a:r>
            <a:r>
              <a:rPr lang="en-US" dirty="0"/>
              <a:t> el </a:t>
            </a:r>
            <a:r>
              <a:rPr lang="en-US" dirty="0" err="1"/>
              <a:t>icono</a:t>
            </a:r>
            <a:r>
              <a:rPr lang="en-US" dirty="0"/>
              <a:t> para inserter</a:t>
            </a:r>
            <a:br>
              <a:rPr lang="en-US" dirty="0"/>
            </a:br>
            <a:r>
              <a:rPr lang="en-US" dirty="0"/>
              <a:t>imagen, </a:t>
            </a:r>
            <a:r>
              <a:rPr lang="en-US" dirty="0" err="1"/>
              <a:t>gráfico</a:t>
            </a:r>
            <a:r>
              <a:rPr lang="en-US" dirty="0"/>
              <a:t> o </a:t>
            </a:r>
            <a:r>
              <a:rPr lang="en-US" dirty="0" err="1"/>
              <a:t>tabla</a:t>
            </a:r>
            <a:endParaRPr lang="en-US" dirty="0"/>
          </a:p>
        </p:txBody>
      </p:sp>
      <p:sp>
        <p:nvSpPr>
          <p:cNvPr id="14" name="Picture Placeholder 42">
            <a:extLst>
              <a:ext uri="{FF2B5EF4-FFF2-40B4-BE49-F238E27FC236}">
                <a16:creationId xmlns:a16="http://schemas.microsoft.com/office/drawing/2014/main" id="{924E9C01-C4FE-0A4D-93CB-A32B963EAA00}"/>
              </a:ext>
            </a:extLst>
          </p:cNvPr>
          <p:cNvSpPr>
            <a:spLocks noGrp="1"/>
          </p:cNvSpPr>
          <p:nvPr>
            <p:ph type="pic" sz="quarter" idx="30" hasCustomPrompt="1"/>
          </p:nvPr>
        </p:nvSpPr>
        <p:spPr>
          <a:xfrm>
            <a:off x="7124225" y="3602519"/>
            <a:ext cx="3501121" cy="2640234"/>
          </a:xfrm>
          <a:prstGeom prst="rect">
            <a:avLst/>
          </a:prstGeom>
          <a:solidFill>
            <a:schemeClr val="bg2"/>
          </a:solidFill>
        </p:spPr>
        <p:txBody>
          <a:bodyPr lIns="0" tIns="0" rIns="0" bIns="0" anchor="ctr">
            <a:noAutofit/>
          </a:bodyPr>
          <a:lstStyle>
            <a:lvl1pPr marL="0" indent="0" algn="ctr">
              <a:buNone/>
              <a:defRPr sz="1200">
                <a:solidFill>
                  <a:schemeClr val="tx1"/>
                </a:solidFill>
              </a:defRPr>
            </a:lvl1pPr>
          </a:lstStyle>
          <a:p>
            <a:pPr marL="0" marR="0" lvl="0" indent="0" algn="ctr" defTabSz="609570" rtl="0" eaLnBrk="1" fontAlgn="base" latinLnBrk="0" hangingPunct="1">
              <a:lnSpc>
                <a:spcPct val="120000"/>
              </a:lnSpc>
              <a:spcBef>
                <a:spcPts val="0"/>
              </a:spcBef>
              <a:spcAft>
                <a:spcPts val="800"/>
              </a:spcAft>
              <a:buClrTx/>
              <a:buSzPct val="80000"/>
              <a:buFont typeface="Arial" charset="0"/>
              <a:buNone/>
              <a:tabLst/>
              <a:defRPr/>
            </a:pPr>
            <a:r>
              <a:rPr lang="en-US" dirty="0"/>
              <a:t>Click </a:t>
            </a:r>
            <a:r>
              <a:rPr lang="en-US" dirty="0" err="1"/>
              <a:t>en</a:t>
            </a:r>
            <a:r>
              <a:rPr lang="en-US" dirty="0"/>
              <a:t> el </a:t>
            </a:r>
            <a:r>
              <a:rPr lang="en-US" dirty="0" err="1"/>
              <a:t>icono</a:t>
            </a:r>
            <a:r>
              <a:rPr lang="en-US" dirty="0"/>
              <a:t> para inserter</a:t>
            </a:r>
            <a:br>
              <a:rPr lang="en-US" dirty="0"/>
            </a:br>
            <a:r>
              <a:rPr lang="en-US" dirty="0"/>
              <a:t>imagen, </a:t>
            </a:r>
            <a:r>
              <a:rPr lang="en-US" dirty="0" err="1"/>
              <a:t>gráfico</a:t>
            </a:r>
            <a:r>
              <a:rPr lang="en-US" dirty="0"/>
              <a:t> o </a:t>
            </a:r>
            <a:r>
              <a:rPr lang="en-US" dirty="0" err="1"/>
              <a:t>tabla</a:t>
            </a:r>
            <a:endParaRPr lang="en-US" dirty="0"/>
          </a:p>
        </p:txBody>
      </p:sp>
    </p:spTree>
    <p:extLst>
      <p:ext uri="{BB962C8B-B14F-4D97-AF65-F5344CB8AC3E}">
        <p14:creationId xmlns:p14="http://schemas.microsoft.com/office/powerpoint/2010/main" val="5560385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n + Texto + Datos 01">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B41C15-C164-088D-EEBE-6D6B1D5B82E1}"/>
              </a:ext>
            </a:extLst>
          </p:cNvPr>
          <p:cNvSpPr>
            <a:spLocks noGrp="1"/>
          </p:cNvSpPr>
          <p:nvPr>
            <p:ph type="ftr" sz="quarter" idx="14"/>
          </p:nvPr>
        </p:nvSpPr>
        <p:spPr/>
        <p:txBody>
          <a:bodyPr wrap="square">
            <a:noAutofit/>
          </a:bodyPr>
          <a:lstStyle/>
          <a:p>
            <a:r>
              <a:rPr lang="en-US"/>
              <a:t>PRESENTATION TEMPLATE</a:t>
            </a:r>
            <a:endParaRPr lang="en-US" dirty="0"/>
          </a:p>
        </p:txBody>
      </p:sp>
      <p:sp>
        <p:nvSpPr>
          <p:cNvPr id="3" name="Rectangle 2">
            <a:extLst>
              <a:ext uri="{FF2B5EF4-FFF2-40B4-BE49-F238E27FC236}">
                <a16:creationId xmlns:a16="http://schemas.microsoft.com/office/drawing/2014/main" id="{75052EA1-6AAF-B543-F6DE-9C06F5B2A6EB}"/>
              </a:ext>
            </a:extLst>
          </p:cNvPr>
          <p:cNvSpPr/>
          <p:nvPr/>
        </p:nvSpPr>
        <p:spPr>
          <a:xfrm>
            <a:off x="4023358" y="914400"/>
            <a:ext cx="5814857" cy="5943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icture Placeholder 2">
            <a:extLst>
              <a:ext uri="{FF2B5EF4-FFF2-40B4-BE49-F238E27FC236}">
                <a16:creationId xmlns:a16="http://schemas.microsoft.com/office/drawing/2014/main" id="{AACD51AC-2256-0DC8-37B6-93EA5B0D8791}"/>
              </a:ext>
            </a:extLst>
          </p:cNvPr>
          <p:cNvSpPr>
            <a:spLocks noGrp="1"/>
          </p:cNvSpPr>
          <p:nvPr>
            <p:ph type="pic" sz="quarter" idx="12"/>
          </p:nvPr>
        </p:nvSpPr>
        <p:spPr>
          <a:xfrm>
            <a:off x="10187940" y="1188719"/>
            <a:ext cx="1508760" cy="685800"/>
          </a:xfrm>
          <a:prstGeom prst="rect">
            <a:avLst/>
          </a:prstGeom>
        </p:spPr>
        <p:txBody>
          <a:bodyPr wrap="square" anchor="ctr">
            <a:noAutofit/>
          </a:bodyPr>
          <a:lstStyle>
            <a:lvl1pPr marL="0" indent="0" algn="ctr">
              <a:buNone/>
              <a:defRPr sz="1200"/>
            </a:lvl1pPr>
          </a:lstStyle>
          <a:p>
            <a:r>
              <a:rPr lang="es-ES" dirty="0"/>
              <a:t>Haga clic en el icono para agregar una imagen</a:t>
            </a:r>
            <a:endParaRPr lang="en-US" dirty="0"/>
          </a:p>
        </p:txBody>
      </p:sp>
      <p:sp>
        <p:nvSpPr>
          <p:cNvPr id="6" name="Text Placeholder 17">
            <a:extLst>
              <a:ext uri="{FF2B5EF4-FFF2-40B4-BE49-F238E27FC236}">
                <a16:creationId xmlns:a16="http://schemas.microsoft.com/office/drawing/2014/main" id="{F8629CEE-2C55-A442-D542-CDC13AA08D0E}"/>
              </a:ext>
            </a:extLst>
          </p:cNvPr>
          <p:cNvSpPr>
            <a:spLocks noGrp="1"/>
          </p:cNvSpPr>
          <p:nvPr>
            <p:ph type="body" sz="quarter" idx="13" hasCustomPrompt="1"/>
          </p:nvPr>
        </p:nvSpPr>
        <p:spPr>
          <a:xfrm>
            <a:off x="4389117" y="2133877"/>
            <a:ext cx="5091870" cy="4103410"/>
          </a:xfrm>
          <a:prstGeom prst="rect">
            <a:avLst/>
          </a:prstGeom>
        </p:spPr>
        <p:txBody>
          <a:bodyPr wrap="square" lIns="0" tIns="0" rIns="0" bIns="0">
            <a:noAutofit/>
          </a:bodyPr>
          <a:lstStyle>
            <a:lvl1pPr marL="0" indent="0">
              <a:lnSpc>
                <a:spcPct val="120000"/>
              </a:lnSpc>
              <a:spcBef>
                <a:spcPts val="0"/>
              </a:spcBef>
              <a:spcAft>
                <a:spcPts val="600"/>
              </a:spcAft>
              <a:buNone/>
              <a:defRPr sz="1100"/>
            </a:lvl1pPr>
            <a:lvl2pPr marL="609585" indent="0">
              <a:lnSpc>
                <a:spcPct val="110000"/>
              </a:lnSpc>
              <a:spcBef>
                <a:spcPts val="0"/>
              </a:spcBef>
              <a:spcAft>
                <a:spcPts val="1600"/>
              </a:spcAft>
              <a:buNone/>
              <a:defRPr sz="1200"/>
            </a:lvl2pPr>
            <a:lvl3pPr marL="1219170" indent="0">
              <a:lnSpc>
                <a:spcPct val="110000"/>
              </a:lnSpc>
              <a:spcBef>
                <a:spcPts val="0"/>
              </a:spcBef>
              <a:spcAft>
                <a:spcPts val="1600"/>
              </a:spcAft>
              <a:buNone/>
              <a:defRPr sz="1200"/>
            </a:lvl3pPr>
            <a:lvl4pPr marL="1828754" indent="0">
              <a:lnSpc>
                <a:spcPct val="110000"/>
              </a:lnSpc>
              <a:spcBef>
                <a:spcPts val="0"/>
              </a:spcBef>
              <a:spcAft>
                <a:spcPts val="1600"/>
              </a:spcAft>
              <a:buNone/>
              <a:defRPr sz="1200"/>
            </a:lvl4pPr>
            <a:lvl5pPr marL="2438339" indent="0">
              <a:lnSpc>
                <a:spcPct val="110000"/>
              </a:lnSpc>
              <a:spcBef>
                <a:spcPts val="0"/>
              </a:spcBef>
              <a:spcAft>
                <a:spcPts val="1600"/>
              </a:spcAft>
              <a:buNone/>
              <a:defRPr sz="1200"/>
            </a:lvl5pPr>
          </a:lstStyle>
          <a:p>
            <a:pPr lvl="0"/>
            <a:r>
              <a:rPr lang="en-US" dirty="0"/>
              <a:t>Case study copy: 220 words max. </a:t>
            </a:r>
          </a:p>
        </p:txBody>
      </p:sp>
      <p:sp>
        <p:nvSpPr>
          <p:cNvPr id="7" name="Text Placeholder 35">
            <a:extLst>
              <a:ext uri="{FF2B5EF4-FFF2-40B4-BE49-F238E27FC236}">
                <a16:creationId xmlns:a16="http://schemas.microsoft.com/office/drawing/2014/main" id="{53C632AC-936D-587E-5D23-307F6F1F26F2}"/>
              </a:ext>
            </a:extLst>
          </p:cNvPr>
          <p:cNvSpPr>
            <a:spLocks noGrp="1"/>
          </p:cNvSpPr>
          <p:nvPr>
            <p:ph type="body" sz="quarter" idx="15" hasCustomPrompt="1"/>
          </p:nvPr>
        </p:nvSpPr>
        <p:spPr>
          <a:xfrm>
            <a:off x="10187940" y="2561537"/>
            <a:ext cx="1508760" cy="403325"/>
          </a:xfrm>
          <a:prstGeom prst="rect">
            <a:avLst/>
          </a:prstGeom>
        </p:spPr>
        <p:txBody>
          <a:bodyPr wrap="square" lIns="0" tIns="0" rIns="0" bIns="0">
            <a:noAutofit/>
          </a:bodyPr>
          <a:lstStyle>
            <a:lvl1pPr marL="0" indent="0">
              <a:lnSpc>
                <a:spcPct val="90000"/>
              </a:lnSpc>
              <a:spcBef>
                <a:spcPts val="0"/>
              </a:spcBef>
              <a:buNone/>
              <a:defRPr sz="3200">
                <a:solidFill>
                  <a:schemeClr val="accent1"/>
                </a:solidFill>
                <a:latin typeface="+mn-lt"/>
              </a:defRPr>
            </a:lvl1pPr>
            <a:lvl2pPr marL="609585" indent="0">
              <a:lnSpc>
                <a:spcPct val="80000"/>
              </a:lnSpc>
              <a:spcBef>
                <a:spcPts val="0"/>
              </a:spcBef>
              <a:buNone/>
              <a:defRPr sz="3733">
                <a:latin typeface="+mj-lt"/>
              </a:defRPr>
            </a:lvl2pPr>
            <a:lvl3pPr marL="1219170" indent="0">
              <a:lnSpc>
                <a:spcPct val="80000"/>
              </a:lnSpc>
              <a:spcBef>
                <a:spcPts val="0"/>
              </a:spcBef>
              <a:buNone/>
              <a:defRPr sz="3733">
                <a:latin typeface="+mj-lt"/>
              </a:defRPr>
            </a:lvl3pPr>
            <a:lvl4pPr marL="1828754" indent="0">
              <a:lnSpc>
                <a:spcPct val="80000"/>
              </a:lnSpc>
              <a:spcBef>
                <a:spcPts val="0"/>
              </a:spcBef>
              <a:buNone/>
              <a:defRPr sz="3733">
                <a:latin typeface="+mj-lt"/>
              </a:defRPr>
            </a:lvl4pPr>
            <a:lvl5pPr marL="2438339" indent="0">
              <a:lnSpc>
                <a:spcPct val="80000"/>
              </a:lnSpc>
              <a:spcBef>
                <a:spcPts val="0"/>
              </a:spcBef>
              <a:buNone/>
              <a:defRPr sz="3733">
                <a:latin typeface="+mj-lt"/>
              </a:defRPr>
            </a:lvl5pPr>
          </a:lstStyle>
          <a:p>
            <a:pPr lvl="0"/>
            <a:r>
              <a:rPr lang="en-US" dirty="0"/>
              <a:t>Dato</a:t>
            </a:r>
          </a:p>
        </p:txBody>
      </p:sp>
      <p:sp>
        <p:nvSpPr>
          <p:cNvPr id="8" name="Text Placeholder 35">
            <a:extLst>
              <a:ext uri="{FF2B5EF4-FFF2-40B4-BE49-F238E27FC236}">
                <a16:creationId xmlns:a16="http://schemas.microsoft.com/office/drawing/2014/main" id="{FA8037CA-438E-85BE-4D47-735BA4CCCD38}"/>
              </a:ext>
            </a:extLst>
          </p:cNvPr>
          <p:cNvSpPr>
            <a:spLocks noGrp="1"/>
          </p:cNvSpPr>
          <p:nvPr>
            <p:ph type="body" sz="quarter" idx="16" hasCustomPrompt="1"/>
          </p:nvPr>
        </p:nvSpPr>
        <p:spPr>
          <a:xfrm>
            <a:off x="10187940" y="4627126"/>
            <a:ext cx="1508760" cy="403325"/>
          </a:xfrm>
          <a:prstGeom prst="rect">
            <a:avLst/>
          </a:prstGeom>
        </p:spPr>
        <p:txBody>
          <a:bodyPr wrap="square" lIns="0" tIns="0" rIns="0" bIns="0">
            <a:noAutofit/>
          </a:bodyPr>
          <a:lstStyle>
            <a:lvl1pPr marL="0" indent="0">
              <a:lnSpc>
                <a:spcPct val="90000"/>
              </a:lnSpc>
              <a:spcBef>
                <a:spcPts val="0"/>
              </a:spcBef>
              <a:buNone/>
              <a:defRPr sz="3200">
                <a:solidFill>
                  <a:schemeClr val="accent1"/>
                </a:solidFill>
                <a:latin typeface="+mn-lt"/>
              </a:defRPr>
            </a:lvl1pPr>
            <a:lvl2pPr marL="609585" indent="0">
              <a:lnSpc>
                <a:spcPct val="80000"/>
              </a:lnSpc>
              <a:spcBef>
                <a:spcPts val="0"/>
              </a:spcBef>
              <a:buNone/>
              <a:defRPr sz="3733">
                <a:latin typeface="+mj-lt"/>
              </a:defRPr>
            </a:lvl2pPr>
            <a:lvl3pPr marL="1219170" indent="0">
              <a:lnSpc>
                <a:spcPct val="80000"/>
              </a:lnSpc>
              <a:spcBef>
                <a:spcPts val="0"/>
              </a:spcBef>
              <a:buNone/>
              <a:defRPr sz="3733">
                <a:latin typeface="+mj-lt"/>
              </a:defRPr>
            </a:lvl3pPr>
            <a:lvl4pPr marL="1828754" indent="0">
              <a:lnSpc>
                <a:spcPct val="80000"/>
              </a:lnSpc>
              <a:spcBef>
                <a:spcPts val="0"/>
              </a:spcBef>
              <a:buNone/>
              <a:defRPr sz="3733">
                <a:latin typeface="+mj-lt"/>
              </a:defRPr>
            </a:lvl4pPr>
            <a:lvl5pPr marL="2438339" indent="0">
              <a:lnSpc>
                <a:spcPct val="80000"/>
              </a:lnSpc>
              <a:spcBef>
                <a:spcPts val="0"/>
              </a:spcBef>
              <a:buNone/>
              <a:defRPr sz="3733">
                <a:latin typeface="+mj-lt"/>
              </a:defRPr>
            </a:lvl5pPr>
          </a:lstStyle>
          <a:p>
            <a:pPr lvl="0"/>
            <a:r>
              <a:rPr lang="en-US" dirty="0"/>
              <a:t>Dato</a:t>
            </a:r>
          </a:p>
        </p:txBody>
      </p:sp>
      <p:sp>
        <p:nvSpPr>
          <p:cNvPr id="9" name="Text Placeholder 35">
            <a:extLst>
              <a:ext uri="{FF2B5EF4-FFF2-40B4-BE49-F238E27FC236}">
                <a16:creationId xmlns:a16="http://schemas.microsoft.com/office/drawing/2014/main" id="{10A89DEB-5A6B-2AAC-E7FA-48F88D214C1E}"/>
              </a:ext>
            </a:extLst>
          </p:cNvPr>
          <p:cNvSpPr>
            <a:spLocks noGrp="1"/>
          </p:cNvSpPr>
          <p:nvPr>
            <p:ph type="body" sz="quarter" idx="17" hasCustomPrompt="1"/>
          </p:nvPr>
        </p:nvSpPr>
        <p:spPr>
          <a:xfrm>
            <a:off x="10187940" y="3591497"/>
            <a:ext cx="1508760" cy="403325"/>
          </a:xfrm>
          <a:prstGeom prst="rect">
            <a:avLst/>
          </a:prstGeom>
        </p:spPr>
        <p:txBody>
          <a:bodyPr wrap="square" lIns="0" tIns="0" rIns="0" bIns="0">
            <a:noAutofit/>
          </a:bodyPr>
          <a:lstStyle>
            <a:lvl1pPr marL="0" indent="0">
              <a:lnSpc>
                <a:spcPct val="90000"/>
              </a:lnSpc>
              <a:spcBef>
                <a:spcPts val="0"/>
              </a:spcBef>
              <a:buNone/>
              <a:defRPr sz="3200">
                <a:solidFill>
                  <a:schemeClr val="accent1"/>
                </a:solidFill>
                <a:latin typeface="+mn-lt"/>
              </a:defRPr>
            </a:lvl1pPr>
            <a:lvl2pPr marL="609585" indent="0">
              <a:lnSpc>
                <a:spcPct val="80000"/>
              </a:lnSpc>
              <a:spcBef>
                <a:spcPts val="0"/>
              </a:spcBef>
              <a:buNone/>
              <a:defRPr sz="3733">
                <a:latin typeface="+mj-lt"/>
              </a:defRPr>
            </a:lvl2pPr>
            <a:lvl3pPr marL="1219170" indent="0">
              <a:lnSpc>
                <a:spcPct val="80000"/>
              </a:lnSpc>
              <a:spcBef>
                <a:spcPts val="0"/>
              </a:spcBef>
              <a:buNone/>
              <a:defRPr sz="3733">
                <a:latin typeface="+mj-lt"/>
              </a:defRPr>
            </a:lvl3pPr>
            <a:lvl4pPr marL="1828754" indent="0">
              <a:lnSpc>
                <a:spcPct val="80000"/>
              </a:lnSpc>
              <a:spcBef>
                <a:spcPts val="0"/>
              </a:spcBef>
              <a:buNone/>
              <a:defRPr sz="3733">
                <a:latin typeface="+mj-lt"/>
              </a:defRPr>
            </a:lvl4pPr>
            <a:lvl5pPr marL="2438339" indent="0">
              <a:lnSpc>
                <a:spcPct val="80000"/>
              </a:lnSpc>
              <a:spcBef>
                <a:spcPts val="0"/>
              </a:spcBef>
              <a:buNone/>
              <a:defRPr sz="3733">
                <a:latin typeface="+mj-lt"/>
              </a:defRPr>
            </a:lvl5pPr>
          </a:lstStyle>
          <a:p>
            <a:pPr lvl="0"/>
            <a:r>
              <a:rPr lang="en-US" dirty="0"/>
              <a:t>Dato</a:t>
            </a:r>
          </a:p>
        </p:txBody>
      </p:sp>
      <p:sp>
        <p:nvSpPr>
          <p:cNvPr id="10" name="Picture Placeholder 42">
            <a:extLst>
              <a:ext uri="{FF2B5EF4-FFF2-40B4-BE49-F238E27FC236}">
                <a16:creationId xmlns:a16="http://schemas.microsoft.com/office/drawing/2014/main" id="{C43287E1-A162-8D85-D778-8336F1676E5E}"/>
              </a:ext>
            </a:extLst>
          </p:cNvPr>
          <p:cNvSpPr>
            <a:spLocks noGrp="1"/>
          </p:cNvSpPr>
          <p:nvPr>
            <p:ph type="pic" sz="quarter" idx="18" hasCustomPrompt="1"/>
          </p:nvPr>
        </p:nvSpPr>
        <p:spPr>
          <a:xfrm>
            <a:off x="0" y="915003"/>
            <a:ext cx="4023357" cy="5942997"/>
          </a:xfrm>
          <a:prstGeom prst="rect">
            <a:avLst/>
          </a:prstGeom>
          <a:solidFill>
            <a:schemeClr val="tx1"/>
          </a:solidFill>
        </p:spPr>
        <p:txBody>
          <a:bodyPr wrap="square" anchor="ctr">
            <a:noAutofit/>
          </a:bodyPr>
          <a:lstStyle>
            <a:lvl1pPr marL="0" indent="0" algn="ctr">
              <a:buNone/>
              <a:defRPr sz="1200">
                <a:solidFill>
                  <a:schemeClr val="bg1"/>
                </a:solidFill>
              </a:defRPr>
            </a:lvl1pPr>
          </a:lstStyle>
          <a:p>
            <a:pPr marL="0" marR="0" lvl="0" indent="0" algn="ctr" defTabSz="609570" rtl="0" eaLnBrk="1" fontAlgn="base" latinLnBrk="0" hangingPunct="1">
              <a:lnSpc>
                <a:spcPct val="120000"/>
              </a:lnSpc>
              <a:spcBef>
                <a:spcPts val="0"/>
              </a:spcBef>
              <a:spcAft>
                <a:spcPts val="800"/>
              </a:spcAft>
              <a:buClrTx/>
              <a:buSzPct val="80000"/>
              <a:buFont typeface="Arial" charset="0"/>
              <a:buNone/>
              <a:tabLst/>
              <a:defRPr/>
            </a:pPr>
            <a:r>
              <a:rPr lang="en-US" dirty="0"/>
              <a:t>Click para </a:t>
            </a:r>
            <a:r>
              <a:rPr lang="en-US" dirty="0" err="1"/>
              <a:t>insertar</a:t>
            </a:r>
            <a:r>
              <a:rPr lang="en-US" dirty="0"/>
              <a:t> imagen</a:t>
            </a:r>
          </a:p>
        </p:txBody>
      </p:sp>
      <p:sp>
        <p:nvSpPr>
          <p:cNvPr id="11" name="Text Placeholder 3">
            <a:extLst>
              <a:ext uri="{FF2B5EF4-FFF2-40B4-BE49-F238E27FC236}">
                <a16:creationId xmlns:a16="http://schemas.microsoft.com/office/drawing/2014/main" id="{71EF86D5-90D0-802A-084D-D52D44779E40}"/>
              </a:ext>
            </a:extLst>
          </p:cNvPr>
          <p:cNvSpPr>
            <a:spLocks noGrp="1"/>
          </p:cNvSpPr>
          <p:nvPr>
            <p:ph type="body" sz="quarter" idx="19" hasCustomPrompt="1"/>
          </p:nvPr>
        </p:nvSpPr>
        <p:spPr>
          <a:xfrm>
            <a:off x="10187940" y="2133877"/>
            <a:ext cx="1508760" cy="153473"/>
          </a:xfrm>
          <a:prstGeom prst="rect">
            <a:avLst/>
          </a:prstGeom>
        </p:spPr>
        <p:txBody>
          <a:bodyPr wrap="square" lIns="0" tIns="0" rIns="0" bIns="0" anchor="t">
            <a:noAutofit/>
          </a:bodyPr>
          <a:lstStyle>
            <a:lvl1pPr marL="0" indent="0">
              <a:buNone/>
              <a:defRPr sz="1100" b="1" i="0">
                <a:solidFill>
                  <a:schemeClr val="tx1"/>
                </a:solidFill>
                <a:latin typeface="Manrope" pitchFamily="2" charset="0"/>
              </a:defRPr>
            </a:lvl1pPr>
            <a:lvl2pPr marL="609585" indent="0">
              <a:buNone/>
              <a:defRPr sz="1200"/>
            </a:lvl2pPr>
            <a:lvl3pPr marL="1219170" indent="0">
              <a:buNone/>
              <a:defRPr sz="1200"/>
            </a:lvl3pPr>
            <a:lvl4pPr marL="1828754" indent="0">
              <a:buNone/>
              <a:defRPr sz="1200"/>
            </a:lvl4pPr>
            <a:lvl5pPr marL="2438339" indent="0">
              <a:buNone/>
              <a:defRPr sz="1200"/>
            </a:lvl5pPr>
          </a:lstStyle>
          <a:p>
            <a:pPr lvl="0"/>
            <a:r>
              <a:rPr lang="en-US" dirty="0" err="1"/>
              <a:t>Título</a:t>
            </a:r>
            <a:endParaRPr lang="en-US" dirty="0"/>
          </a:p>
        </p:txBody>
      </p:sp>
      <p:sp>
        <p:nvSpPr>
          <p:cNvPr id="12" name="Text Placeholder 4">
            <a:extLst>
              <a:ext uri="{FF2B5EF4-FFF2-40B4-BE49-F238E27FC236}">
                <a16:creationId xmlns:a16="http://schemas.microsoft.com/office/drawing/2014/main" id="{5191E8FD-2016-03BC-F6C7-D26172227495}"/>
              </a:ext>
            </a:extLst>
          </p:cNvPr>
          <p:cNvSpPr>
            <a:spLocks noGrp="1"/>
          </p:cNvSpPr>
          <p:nvPr>
            <p:ph type="body" sz="quarter" idx="20" hasCustomPrompt="1"/>
          </p:nvPr>
        </p:nvSpPr>
        <p:spPr>
          <a:xfrm>
            <a:off x="10187940" y="2972686"/>
            <a:ext cx="1508760" cy="406400"/>
          </a:xfrm>
          <a:prstGeom prst="rect">
            <a:avLst/>
          </a:prstGeom>
        </p:spPr>
        <p:txBody>
          <a:bodyPr wrap="square" lIns="0" tIns="0" rIns="0" bIns="0">
            <a:noAutofit/>
          </a:bodyPr>
          <a:lstStyle>
            <a:lvl1pPr marL="0" indent="0">
              <a:spcAft>
                <a:spcPts val="0"/>
              </a:spcAft>
              <a:buNone/>
              <a:defRPr sz="900" b="0" baseline="0">
                <a:latin typeface="+mn-lt"/>
                <a:ea typeface="Arial" charset="0"/>
                <a:cs typeface="Arial" charset="0"/>
              </a:defRPr>
            </a:lvl1pPr>
            <a:lvl2pPr marL="609585" indent="0">
              <a:buNone/>
              <a:defRPr sz="1200">
                <a:latin typeface="+mj-lt"/>
              </a:defRPr>
            </a:lvl2pPr>
            <a:lvl3pPr marL="1219170" indent="0">
              <a:buNone/>
              <a:defRPr sz="1200">
                <a:latin typeface="+mj-lt"/>
              </a:defRPr>
            </a:lvl3pPr>
            <a:lvl4pPr marL="1828754" indent="0">
              <a:buNone/>
              <a:defRPr sz="1200">
                <a:latin typeface="+mj-lt"/>
              </a:defRPr>
            </a:lvl4pPr>
            <a:lvl5pPr marL="2438339" indent="0">
              <a:buNone/>
              <a:defRPr sz="1200">
                <a:latin typeface="+mj-lt"/>
              </a:defRPr>
            </a:lvl5pPr>
          </a:lstStyle>
          <a:p>
            <a:pPr lvl="0"/>
            <a:r>
              <a:rPr lang="en-US" dirty="0" err="1"/>
              <a:t>Descripción</a:t>
            </a:r>
            <a:br>
              <a:rPr lang="en-US" dirty="0"/>
            </a:br>
            <a:r>
              <a:rPr lang="en-US" dirty="0"/>
              <a:t>(</a:t>
            </a:r>
            <a:r>
              <a:rPr lang="en-US" dirty="0" err="1"/>
              <a:t>Máx</a:t>
            </a:r>
            <a:r>
              <a:rPr lang="en-US" dirty="0"/>
              <a:t>. 2 </a:t>
            </a:r>
            <a:r>
              <a:rPr lang="en-US" dirty="0" err="1"/>
              <a:t>líneas</a:t>
            </a:r>
            <a:r>
              <a:rPr lang="en-US" dirty="0"/>
              <a:t>)</a:t>
            </a:r>
          </a:p>
        </p:txBody>
      </p:sp>
      <p:sp>
        <p:nvSpPr>
          <p:cNvPr id="13" name="Text Placeholder 4">
            <a:extLst>
              <a:ext uri="{FF2B5EF4-FFF2-40B4-BE49-F238E27FC236}">
                <a16:creationId xmlns:a16="http://schemas.microsoft.com/office/drawing/2014/main" id="{195C33BE-CD56-6669-2160-8C444FE07B23}"/>
              </a:ext>
            </a:extLst>
          </p:cNvPr>
          <p:cNvSpPr>
            <a:spLocks noGrp="1"/>
          </p:cNvSpPr>
          <p:nvPr>
            <p:ph type="body" sz="quarter" idx="21" hasCustomPrompt="1"/>
          </p:nvPr>
        </p:nvSpPr>
        <p:spPr>
          <a:xfrm>
            <a:off x="10187940" y="5038275"/>
            <a:ext cx="1508760" cy="406400"/>
          </a:xfrm>
          <a:prstGeom prst="rect">
            <a:avLst/>
          </a:prstGeom>
        </p:spPr>
        <p:txBody>
          <a:bodyPr wrap="square" lIns="0" tIns="0" rIns="0" bIns="0">
            <a:noAutofit/>
          </a:bodyPr>
          <a:lstStyle>
            <a:lvl1pPr marL="0" indent="0">
              <a:spcAft>
                <a:spcPts val="0"/>
              </a:spcAft>
              <a:buNone/>
              <a:defRPr sz="900" b="0" baseline="0">
                <a:latin typeface="+mn-lt"/>
                <a:ea typeface="Arial" charset="0"/>
                <a:cs typeface="Arial" charset="0"/>
              </a:defRPr>
            </a:lvl1pPr>
            <a:lvl2pPr marL="609585" indent="0">
              <a:buNone/>
              <a:defRPr sz="1200">
                <a:latin typeface="+mj-lt"/>
              </a:defRPr>
            </a:lvl2pPr>
            <a:lvl3pPr marL="1219170" indent="0">
              <a:buNone/>
              <a:defRPr sz="1200">
                <a:latin typeface="+mj-lt"/>
              </a:defRPr>
            </a:lvl3pPr>
            <a:lvl4pPr marL="1828754" indent="0">
              <a:buNone/>
              <a:defRPr sz="1200">
                <a:latin typeface="+mj-lt"/>
              </a:defRPr>
            </a:lvl4pPr>
            <a:lvl5pPr marL="2438339" indent="0">
              <a:buNone/>
              <a:defRPr sz="1200">
                <a:latin typeface="+mj-lt"/>
              </a:defRPr>
            </a:lvl5pPr>
          </a:lstStyle>
          <a:p>
            <a:pPr lvl="0"/>
            <a:r>
              <a:rPr lang="en-US" dirty="0" err="1"/>
              <a:t>Descripción</a:t>
            </a:r>
            <a:br>
              <a:rPr lang="en-US" dirty="0"/>
            </a:br>
            <a:r>
              <a:rPr lang="en-US" dirty="0"/>
              <a:t>(</a:t>
            </a:r>
            <a:r>
              <a:rPr lang="en-US" dirty="0" err="1"/>
              <a:t>Máx</a:t>
            </a:r>
            <a:r>
              <a:rPr lang="en-US" dirty="0"/>
              <a:t>. 2 </a:t>
            </a:r>
            <a:r>
              <a:rPr lang="en-US" dirty="0" err="1"/>
              <a:t>líneas</a:t>
            </a:r>
            <a:r>
              <a:rPr lang="en-US" dirty="0"/>
              <a:t>)</a:t>
            </a:r>
          </a:p>
        </p:txBody>
      </p:sp>
      <p:sp>
        <p:nvSpPr>
          <p:cNvPr id="14" name="Text Placeholder 4">
            <a:extLst>
              <a:ext uri="{FF2B5EF4-FFF2-40B4-BE49-F238E27FC236}">
                <a16:creationId xmlns:a16="http://schemas.microsoft.com/office/drawing/2014/main" id="{1BD90FA8-7351-265B-153B-C67A6AE75FB1}"/>
              </a:ext>
            </a:extLst>
          </p:cNvPr>
          <p:cNvSpPr>
            <a:spLocks noGrp="1"/>
          </p:cNvSpPr>
          <p:nvPr>
            <p:ph type="body" sz="quarter" idx="22" hasCustomPrompt="1"/>
          </p:nvPr>
        </p:nvSpPr>
        <p:spPr>
          <a:xfrm>
            <a:off x="10187940" y="4002646"/>
            <a:ext cx="1508760" cy="406400"/>
          </a:xfrm>
          <a:prstGeom prst="rect">
            <a:avLst/>
          </a:prstGeom>
        </p:spPr>
        <p:txBody>
          <a:bodyPr wrap="square" lIns="0" tIns="0" rIns="0" bIns="0">
            <a:noAutofit/>
          </a:bodyPr>
          <a:lstStyle>
            <a:lvl1pPr marL="0" indent="0">
              <a:spcAft>
                <a:spcPts val="0"/>
              </a:spcAft>
              <a:buNone/>
              <a:defRPr sz="900" b="0" baseline="0">
                <a:latin typeface="+mn-lt"/>
                <a:ea typeface="Arial" charset="0"/>
                <a:cs typeface="Arial" charset="0"/>
              </a:defRPr>
            </a:lvl1pPr>
            <a:lvl2pPr marL="609585" indent="0">
              <a:buNone/>
              <a:defRPr sz="1200">
                <a:latin typeface="+mj-lt"/>
              </a:defRPr>
            </a:lvl2pPr>
            <a:lvl3pPr marL="1219170" indent="0">
              <a:buNone/>
              <a:defRPr sz="1200">
                <a:latin typeface="+mj-lt"/>
              </a:defRPr>
            </a:lvl3pPr>
            <a:lvl4pPr marL="1828754" indent="0">
              <a:buNone/>
              <a:defRPr sz="1200">
                <a:latin typeface="+mj-lt"/>
              </a:defRPr>
            </a:lvl4pPr>
            <a:lvl5pPr marL="2438339" indent="0">
              <a:buNone/>
              <a:defRPr sz="1200">
                <a:latin typeface="+mj-lt"/>
              </a:defRPr>
            </a:lvl5pPr>
          </a:lstStyle>
          <a:p>
            <a:pPr lvl="0"/>
            <a:r>
              <a:rPr lang="en-US" dirty="0" err="1"/>
              <a:t>Descripción</a:t>
            </a:r>
            <a:br>
              <a:rPr lang="en-US" dirty="0"/>
            </a:br>
            <a:r>
              <a:rPr lang="en-US" dirty="0"/>
              <a:t>(</a:t>
            </a:r>
            <a:r>
              <a:rPr lang="en-US" dirty="0" err="1"/>
              <a:t>Máx</a:t>
            </a:r>
            <a:r>
              <a:rPr lang="en-US" dirty="0"/>
              <a:t>. 2 </a:t>
            </a:r>
            <a:r>
              <a:rPr lang="en-US" dirty="0" err="1"/>
              <a:t>líneas</a:t>
            </a:r>
            <a:r>
              <a:rPr lang="en-US" dirty="0"/>
              <a:t>)</a:t>
            </a:r>
          </a:p>
        </p:txBody>
      </p:sp>
      <p:sp>
        <p:nvSpPr>
          <p:cNvPr id="19" name="Slide Number Placeholder 21">
            <a:extLst>
              <a:ext uri="{FF2B5EF4-FFF2-40B4-BE49-F238E27FC236}">
                <a16:creationId xmlns:a16="http://schemas.microsoft.com/office/drawing/2014/main" id="{922BA1A6-A5B6-1A50-B003-D1AADF690CD3}"/>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20" name="Title 119">
            <a:extLst>
              <a:ext uri="{FF2B5EF4-FFF2-40B4-BE49-F238E27FC236}">
                <a16:creationId xmlns:a16="http://schemas.microsoft.com/office/drawing/2014/main" id="{806C0B47-99A5-4948-A06E-E8605386ABA6}"/>
              </a:ext>
            </a:extLst>
          </p:cNvPr>
          <p:cNvSpPr>
            <a:spLocks noGrp="1"/>
          </p:cNvSpPr>
          <p:nvPr>
            <p:ph type="title" hasCustomPrompt="1"/>
          </p:nvPr>
        </p:nvSpPr>
        <p:spPr>
          <a:xfrm>
            <a:off x="4373082" y="1257300"/>
            <a:ext cx="5081969"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pic>
        <p:nvPicPr>
          <p:cNvPr id="4" name="Imagen 3">
            <a:extLst>
              <a:ext uri="{FF2B5EF4-FFF2-40B4-BE49-F238E27FC236}">
                <a16:creationId xmlns:a16="http://schemas.microsoft.com/office/drawing/2014/main" id="{580FEFCF-3541-1BAC-EF61-7E23E212505D}"/>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23" name="CuadroTexto 22">
            <a:extLst>
              <a:ext uri="{FF2B5EF4-FFF2-40B4-BE49-F238E27FC236}">
                <a16:creationId xmlns:a16="http://schemas.microsoft.com/office/drawing/2014/main" id="{49023128-74EA-C046-A4A0-D9EA92FA21EA}"/>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24" name="Marcador de fecha 2">
            <a:extLst>
              <a:ext uri="{FF2B5EF4-FFF2-40B4-BE49-F238E27FC236}">
                <a16:creationId xmlns:a16="http://schemas.microsoft.com/office/drawing/2014/main" id="{52E784DE-B8BA-134D-AFAC-6E704735E969}"/>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Tree>
    <p:extLst>
      <p:ext uri="{BB962C8B-B14F-4D97-AF65-F5344CB8AC3E}">
        <p14:creationId xmlns:p14="http://schemas.microsoft.com/office/powerpoint/2010/main" val="3143856175"/>
      </p:ext>
    </p:extLst>
  </p:cSld>
  <p:clrMapOvr>
    <a:masterClrMapping/>
  </p:clrMapOvr>
  <p:extLst>
    <p:ext uri="{DCECCB84-F9BA-43D5-87BE-67443E8EF086}">
      <p15:sldGuideLst xmlns:p15="http://schemas.microsoft.com/office/powerpoint/2012/main">
        <p15:guide id="1" pos="5976">
          <p15:clr>
            <a:srgbClr val="FBAE40"/>
          </p15:clr>
        </p15:guide>
        <p15:guide id="2" pos="6408">
          <p15:clr>
            <a:srgbClr val="FBAE40"/>
          </p15:clr>
        </p15:guide>
        <p15:guide id="3" pos="6192">
          <p15:clr>
            <a:srgbClr val="FBAE40"/>
          </p15:clr>
        </p15:guide>
        <p15:guide id="4" pos="2544">
          <p15:clr>
            <a:srgbClr val="FBAE40"/>
          </p15:clr>
        </p15:guide>
        <p15:guide id="5" orient="horz" pos="744">
          <p15:clr>
            <a:srgbClr val="FBAE40"/>
          </p15:clr>
        </p15:guide>
        <p15:guide id="6" orient="horz" pos="40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n + Texto + Datos 02">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B41C15-C164-088D-EEBE-6D6B1D5B82E1}"/>
              </a:ext>
            </a:extLst>
          </p:cNvPr>
          <p:cNvSpPr>
            <a:spLocks noGrp="1"/>
          </p:cNvSpPr>
          <p:nvPr>
            <p:ph type="ftr" sz="quarter" idx="14"/>
          </p:nvPr>
        </p:nvSpPr>
        <p:spPr/>
        <p:txBody>
          <a:bodyPr wrap="square">
            <a:noAutofit/>
          </a:bodyPr>
          <a:lstStyle/>
          <a:p>
            <a:r>
              <a:rPr lang="en-US"/>
              <a:t>PRESENTATION TEMPLATE</a:t>
            </a:r>
            <a:endParaRPr lang="en-US" dirty="0"/>
          </a:p>
        </p:txBody>
      </p:sp>
      <p:sp>
        <p:nvSpPr>
          <p:cNvPr id="3" name="Rectangle 2">
            <a:extLst>
              <a:ext uri="{FF2B5EF4-FFF2-40B4-BE49-F238E27FC236}">
                <a16:creationId xmlns:a16="http://schemas.microsoft.com/office/drawing/2014/main" id="{75052EA1-6AAF-B543-F6DE-9C06F5B2A6EB}"/>
              </a:ext>
            </a:extLst>
          </p:cNvPr>
          <p:cNvSpPr/>
          <p:nvPr/>
        </p:nvSpPr>
        <p:spPr>
          <a:xfrm>
            <a:off x="4023358" y="914400"/>
            <a:ext cx="5814857" cy="5943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Picture Placeholder 42">
            <a:extLst>
              <a:ext uri="{FF2B5EF4-FFF2-40B4-BE49-F238E27FC236}">
                <a16:creationId xmlns:a16="http://schemas.microsoft.com/office/drawing/2014/main" id="{C43287E1-A162-8D85-D778-8336F1676E5E}"/>
              </a:ext>
            </a:extLst>
          </p:cNvPr>
          <p:cNvSpPr>
            <a:spLocks noGrp="1"/>
          </p:cNvSpPr>
          <p:nvPr>
            <p:ph type="pic" sz="quarter" idx="18" hasCustomPrompt="1"/>
          </p:nvPr>
        </p:nvSpPr>
        <p:spPr>
          <a:xfrm>
            <a:off x="0" y="915003"/>
            <a:ext cx="4023357" cy="5942997"/>
          </a:xfrm>
          <a:prstGeom prst="rect">
            <a:avLst/>
          </a:prstGeom>
          <a:solidFill>
            <a:schemeClr val="accent1"/>
          </a:solidFill>
        </p:spPr>
        <p:txBody>
          <a:bodyPr wrap="square" anchor="ctr">
            <a:noAutofit/>
          </a:bodyPr>
          <a:lstStyle>
            <a:lvl1pPr marL="0" indent="0" algn="ctr">
              <a:buNone/>
              <a:defRPr sz="1200">
                <a:solidFill>
                  <a:schemeClr val="bg1"/>
                </a:solidFill>
              </a:defRPr>
            </a:lvl1pPr>
          </a:lstStyle>
          <a:p>
            <a:pPr marL="0" marR="0" lvl="0" indent="0" algn="ctr" defTabSz="609570" rtl="0" eaLnBrk="1" fontAlgn="base" latinLnBrk="0" hangingPunct="1">
              <a:lnSpc>
                <a:spcPct val="120000"/>
              </a:lnSpc>
              <a:spcBef>
                <a:spcPts val="0"/>
              </a:spcBef>
              <a:spcAft>
                <a:spcPts val="800"/>
              </a:spcAft>
              <a:buClrTx/>
              <a:buSzPct val="80000"/>
              <a:buFont typeface="Arial" charset="0"/>
              <a:buNone/>
              <a:tabLst/>
              <a:defRPr/>
            </a:pPr>
            <a:r>
              <a:rPr lang="en-US" dirty="0"/>
              <a:t>Click para </a:t>
            </a:r>
            <a:r>
              <a:rPr lang="en-US" dirty="0" err="1"/>
              <a:t>insertar</a:t>
            </a:r>
            <a:r>
              <a:rPr lang="en-US" dirty="0"/>
              <a:t> imagen</a:t>
            </a:r>
          </a:p>
        </p:txBody>
      </p:sp>
      <p:sp>
        <p:nvSpPr>
          <p:cNvPr id="19" name="Slide Number Placeholder 21">
            <a:extLst>
              <a:ext uri="{FF2B5EF4-FFF2-40B4-BE49-F238E27FC236}">
                <a16:creationId xmlns:a16="http://schemas.microsoft.com/office/drawing/2014/main" id="{922BA1A6-A5B6-1A50-B003-D1AADF690CD3}"/>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13" name="Title 119">
            <a:extLst>
              <a:ext uri="{FF2B5EF4-FFF2-40B4-BE49-F238E27FC236}">
                <a16:creationId xmlns:a16="http://schemas.microsoft.com/office/drawing/2014/main" id="{979EF17D-81D7-3006-DCB4-8E8646D7D6BC}"/>
              </a:ext>
            </a:extLst>
          </p:cNvPr>
          <p:cNvSpPr>
            <a:spLocks noGrp="1"/>
          </p:cNvSpPr>
          <p:nvPr>
            <p:ph type="title" hasCustomPrompt="1"/>
          </p:nvPr>
        </p:nvSpPr>
        <p:spPr>
          <a:xfrm>
            <a:off x="4373082" y="1257300"/>
            <a:ext cx="5081969" cy="457200"/>
          </a:xfrm>
          <a:prstGeom prst="rect">
            <a:avLst/>
          </a:prstGeom>
        </p:spPr>
        <p:txBody>
          <a:bodyPr wrap="square">
            <a:noAutofit/>
          </a:bodyPr>
          <a:lstStyle>
            <a:lvl1pPr>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pic>
        <p:nvPicPr>
          <p:cNvPr id="4" name="Imagen 3">
            <a:extLst>
              <a:ext uri="{FF2B5EF4-FFF2-40B4-BE49-F238E27FC236}">
                <a16:creationId xmlns:a16="http://schemas.microsoft.com/office/drawing/2014/main" id="{61A3877E-6355-3EB1-5D47-70EB5848691B}"/>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8" name="Text Placeholder 35">
            <a:extLst>
              <a:ext uri="{FF2B5EF4-FFF2-40B4-BE49-F238E27FC236}">
                <a16:creationId xmlns:a16="http://schemas.microsoft.com/office/drawing/2014/main" id="{DFE4A168-CD54-5C04-F950-F68E48E33E23}"/>
              </a:ext>
            </a:extLst>
          </p:cNvPr>
          <p:cNvSpPr>
            <a:spLocks noGrp="1"/>
          </p:cNvSpPr>
          <p:nvPr>
            <p:ph type="body" sz="quarter" idx="17" hasCustomPrompt="1"/>
          </p:nvPr>
        </p:nvSpPr>
        <p:spPr>
          <a:xfrm>
            <a:off x="10187940" y="1257300"/>
            <a:ext cx="1508760" cy="457200"/>
          </a:xfrm>
          <a:prstGeom prst="rect">
            <a:avLst/>
          </a:prstGeom>
        </p:spPr>
        <p:txBody>
          <a:bodyPr wrap="square" lIns="0" tIns="0" rIns="0" bIns="0">
            <a:noAutofit/>
          </a:bodyPr>
          <a:lstStyle>
            <a:lvl1pPr marL="0" indent="0">
              <a:lnSpc>
                <a:spcPct val="90000"/>
              </a:lnSpc>
              <a:spcBef>
                <a:spcPts val="0"/>
              </a:spcBef>
              <a:buNone/>
              <a:defRPr sz="2800">
                <a:solidFill>
                  <a:schemeClr val="accent1"/>
                </a:solidFill>
                <a:latin typeface="+mn-lt"/>
              </a:defRPr>
            </a:lvl1pPr>
            <a:lvl2pPr marL="609585" indent="0">
              <a:lnSpc>
                <a:spcPct val="80000"/>
              </a:lnSpc>
              <a:spcBef>
                <a:spcPts val="0"/>
              </a:spcBef>
              <a:buNone/>
              <a:defRPr sz="3733">
                <a:latin typeface="+mj-lt"/>
              </a:defRPr>
            </a:lvl2pPr>
            <a:lvl3pPr marL="1219170" indent="0">
              <a:lnSpc>
                <a:spcPct val="80000"/>
              </a:lnSpc>
              <a:spcBef>
                <a:spcPts val="0"/>
              </a:spcBef>
              <a:buNone/>
              <a:defRPr sz="3733">
                <a:latin typeface="+mj-lt"/>
              </a:defRPr>
            </a:lvl3pPr>
            <a:lvl4pPr marL="1828754" indent="0">
              <a:lnSpc>
                <a:spcPct val="80000"/>
              </a:lnSpc>
              <a:spcBef>
                <a:spcPts val="0"/>
              </a:spcBef>
              <a:buNone/>
              <a:defRPr sz="3733">
                <a:latin typeface="+mj-lt"/>
              </a:defRPr>
            </a:lvl4pPr>
            <a:lvl5pPr marL="2438339" indent="0">
              <a:lnSpc>
                <a:spcPct val="80000"/>
              </a:lnSpc>
              <a:spcBef>
                <a:spcPts val="0"/>
              </a:spcBef>
              <a:buNone/>
              <a:defRPr sz="3733">
                <a:latin typeface="+mj-lt"/>
              </a:defRPr>
            </a:lvl5pPr>
          </a:lstStyle>
          <a:p>
            <a:pPr lvl="0"/>
            <a:r>
              <a:rPr lang="en-US" dirty="0"/>
              <a:t>Dato</a:t>
            </a:r>
          </a:p>
        </p:txBody>
      </p:sp>
      <p:sp>
        <p:nvSpPr>
          <p:cNvPr id="16" name="Text Placeholder 35">
            <a:extLst>
              <a:ext uri="{FF2B5EF4-FFF2-40B4-BE49-F238E27FC236}">
                <a16:creationId xmlns:a16="http://schemas.microsoft.com/office/drawing/2014/main" id="{9F4F3BD2-D05E-3089-AEA0-884448F6AD62}"/>
              </a:ext>
            </a:extLst>
          </p:cNvPr>
          <p:cNvSpPr>
            <a:spLocks noGrp="1"/>
          </p:cNvSpPr>
          <p:nvPr>
            <p:ph type="body" sz="quarter" idx="16" hasCustomPrompt="1"/>
          </p:nvPr>
        </p:nvSpPr>
        <p:spPr>
          <a:xfrm>
            <a:off x="10187940" y="2133877"/>
            <a:ext cx="1508760" cy="1366050"/>
          </a:xfrm>
          <a:prstGeom prst="rect">
            <a:avLst/>
          </a:prstGeom>
        </p:spPr>
        <p:txBody>
          <a:bodyPr lIns="0" tIns="0" rIns="0" bIns="0">
            <a:noAutofit/>
          </a:bodyPr>
          <a:lstStyle>
            <a:lvl1pPr marL="0" indent="0">
              <a:lnSpc>
                <a:spcPct val="100000"/>
              </a:lnSpc>
              <a:spcBef>
                <a:spcPts val="0"/>
              </a:spcBef>
              <a:buNone/>
              <a:defRPr sz="1100">
                <a:solidFill>
                  <a:schemeClr val="accent5"/>
                </a:solidFill>
                <a:latin typeface="+mn-lt"/>
              </a:defRPr>
            </a:lvl1pPr>
            <a:lvl2pPr marL="609585" indent="0">
              <a:lnSpc>
                <a:spcPct val="80000"/>
              </a:lnSpc>
              <a:spcBef>
                <a:spcPts val="0"/>
              </a:spcBef>
              <a:buNone/>
              <a:defRPr sz="3733">
                <a:latin typeface="+mj-lt"/>
              </a:defRPr>
            </a:lvl2pPr>
            <a:lvl3pPr marL="1219170" indent="0">
              <a:lnSpc>
                <a:spcPct val="80000"/>
              </a:lnSpc>
              <a:spcBef>
                <a:spcPts val="0"/>
              </a:spcBef>
              <a:buNone/>
              <a:defRPr sz="3733">
                <a:latin typeface="+mj-lt"/>
              </a:defRPr>
            </a:lvl3pPr>
            <a:lvl4pPr marL="1828754" indent="0">
              <a:lnSpc>
                <a:spcPct val="80000"/>
              </a:lnSpc>
              <a:spcBef>
                <a:spcPts val="0"/>
              </a:spcBef>
              <a:buNone/>
              <a:defRPr sz="3733">
                <a:latin typeface="+mj-lt"/>
              </a:defRPr>
            </a:lvl4pPr>
            <a:lvl5pPr marL="2438339" indent="0">
              <a:lnSpc>
                <a:spcPct val="80000"/>
              </a:lnSpc>
              <a:spcBef>
                <a:spcPts val="0"/>
              </a:spcBef>
              <a:buNone/>
              <a:defRPr sz="3733">
                <a:latin typeface="+mj-lt"/>
              </a:defRPr>
            </a:lvl5pPr>
          </a:lstStyle>
          <a:p>
            <a:pPr lvl="0"/>
            <a:r>
              <a:rPr lang="en-US" dirty="0" err="1"/>
              <a:t>Cita</a:t>
            </a:r>
            <a:r>
              <a:rPr lang="en-US" dirty="0"/>
              <a:t> (</a:t>
            </a:r>
            <a:r>
              <a:rPr lang="en-US" dirty="0" err="1"/>
              <a:t>aprox</a:t>
            </a:r>
            <a:r>
              <a:rPr lang="en-US" dirty="0"/>
              <a:t>. 20 palabras </a:t>
            </a:r>
            <a:r>
              <a:rPr lang="en-US" dirty="0" err="1"/>
              <a:t>máximo</a:t>
            </a:r>
            <a:r>
              <a:rPr lang="en-US" dirty="0"/>
              <a:t>)</a:t>
            </a:r>
          </a:p>
        </p:txBody>
      </p:sp>
      <p:sp>
        <p:nvSpPr>
          <p:cNvPr id="12" name="CuadroTexto 11">
            <a:extLst>
              <a:ext uri="{FF2B5EF4-FFF2-40B4-BE49-F238E27FC236}">
                <a16:creationId xmlns:a16="http://schemas.microsoft.com/office/drawing/2014/main" id="{3889BFA1-7A9B-7641-A044-1D359D68CF2C}"/>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14" name="Marcador de fecha 2">
            <a:extLst>
              <a:ext uri="{FF2B5EF4-FFF2-40B4-BE49-F238E27FC236}">
                <a16:creationId xmlns:a16="http://schemas.microsoft.com/office/drawing/2014/main" id="{565E763F-D638-AF4E-A889-15193A3F1F93}"/>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
        <p:nvSpPr>
          <p:cNvPr id="15" name="Text Placeholder 17">
            <a:extLst>
              <a:ext uri="{FF2B5EF4-FFF2-40B4-BE49-F238E27FC236}">
                <a16:creationId xmlns:a16="http://schemas.microsoft.com/office/drawing/2014/main" id="{A8F4A353-558B-9A4B-BE34-F556DED3E024}"/>
              </a:ext>
            </a:extLst>
          </p:cNvPr>
          <p:cNvSpPr>
            <a:spLocks noGrp="1"/>
          </p:cNvSpPr>
          <p:nvPr>
            <p:ph type="body" sz="quarter" idx="13" hasCustomPrompt="1"/>
          </p:nvPr>
        </p:nvSpPr>
        <p:spPr>
          <a:xfrm>
            <a:off x="4389117" y="2133877"/>
            <a:ext cx="5091870" cy="4121084"/>
          </a:xfrm>
          <a:prstGeom prst="rect">
            <a:avLst/>
          </a:prstGeom>
        </p:spPr>
        <p:txBody>
          <a:bodyPr wrap="square" lIns="0" tIns="0" rIns="0" bIns="0">
            <a:noAutofit/>
          </a:bodyPr>
          <a:lstStyle>
            <a:lvl1pPr marL="0" indent="0">
              <a:lnSpc>
                <a:spcPct val="120000"/>
              </a:lnSpc>
              <a:spcBef>
                <a:spcPts val="0"/>
              </a:spcBef>
              <a:spcAft>
                <a:spcPts val="600"/>
              </a:spcAft>
              <a:buNone/>
              <a:defRPr sz="1100"/>
            </a:lvl1pPr>
            <a:lvl2pPr marL="609585" indent="0">
              <a:lnSpc>
                <a:spcPct val="110000"/>
              </a:lnSpc>
              <a:spcBef>
                <a:spcPts val="0"/>
              </a:spcBef>
              <a:spcAft>
                <a:spcPts val="1600"/>
              </a:spcAft>
              <a:buNone/>
              <a:defRPr sz="1200"/>
            </a:lvl2pPr>
            <a:lvl3pPr marL="1219170" indent="0">
              <a:lnSpc>
                <a:spcPct val="110000"/>
              </a:lnSpc>
              <a:spcBef>
                <a:spcPts val="0"/>
              </a:spcBef>
              <a:spcAft>
                <a:spcPts val="1600"/>
              </a:spcAft>
              <a:buNone/>
              <a:defRPr sz="1200"/>
            </a:lvl3pPr>
            <a:lvl4pPr marL="1828754" indent="0">
              <a:lnSpc>
                <a:spcPct val="110000"/>
              </a:lnSpc>
              <a:spcBef>
                <a:spcPts val="0"/>
              </a:spcBef>
              <a:spcAft>
                <a:spcPts val="1600"/>
              </a:spcAft>
              <a:buNone/>
              <a:defRPr sz="1200"/>
            </a:lvl4pPr>
            <a:lvl5pPr marL="2438339" indent="0">
              <a:lnSpc>
                <a:spcPct val="110000"/>
              </a:lnSpc>
              <a:spcBef>
                <a:spcPts val="0"/>
              </a:spcBef>
              <a:spcAft>
                <a:spcPts val="1600"/>
              </a:spcAft>
              <a:buNone/>
              <a:defRPr sz="1200"/>
            </a:lvl5pPr>
          </a:lstStyle>
          <a:p>
            <a:pPr lvl="0"/>
            <a:r>
              <a:rPr lang="en-US" dirty="0"/>
              <a:t>Case study copy: 220 words max. </a:t>
            </a:r>
          </a:p>
        </p:txBody>
      </p:sp>
    </p:spTree>
    <p:extLst>
      <p:ext uri="{BB962C8B-B14F-4D97-AF65-F5344CB8AC3E}">
        <p14:creationId xmlns:p14="http://schemas.microsoft.com/office/powerpoint/2010/main" val="3189006484"/>
      </p:ext>
    </p:extLst>
  </p:cSld>
  <p:clrMapOvr>
    <a:masterClrMapping/>
  </p:clrMapOvr>
  <p:extLst>
    <p:ext uri="{DCECCB84-F9BA-43D5-87BE-67443E8EF086}">
      <p15:sldGuideLst xmlns:p15="http://schemas.microsoft.com/office/powerpoint/2012/main">
        <p15:guide id="1" pos="5976">
          <p15:clr>
            <a:srgbClr val="FBAE40"/>
          </p15:clr>
        </p15:guide>
        <p15:guide id="2" pos="6408">
          <p15:clr>
            <a:srgbClr val="FBAE40"/>
          </p15:clr>
        </p15:guide>
        <p15:guide id="3" pos="6192">
          <p15:clr>
            <a:srgbClr val="FBAE40"/>
          </p15:clr>
        </p15:guide>
        <p15:guide id="4" pos="2544">
          <p15:clr>
            <a:srgbClr val="FBAE40"/>
          </p15:clr>
        </p15:guide>
        <p15:guide id="5" orient="horz" pos="744">
          <p15:clr>
            <a:srgbClr val="FBAE40"/>
          </p15:clr>
        </p15:guide>
        <p15:guide id="6" orient="horz" pos="40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ierre-01">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38B191-18CC-5F47-ABA3-B78C7137FBE6}"/>
              </a:ext>
            </a:extLst>
          </p:cNvPr>
          <p:cNvSpPr>
            <a:spLocks noGrp="1"/>
          </p:cNvSpPr>
          <p:nvPr>
            <p:ph type="title" hasCustomPrompt="1"/>
          </p:nvPr>
        </p:nvSpPr>
        <p:spPr>
          <a:xfrm>
            <a:off x="501880" y="3923736"/>
            <a:ext cx="4729653" cy="1096433"/>
          </a:xfrm>
          <a:prstGeom prst="rect">
            <a:avLst/>
          </a:prstGeom>
        </p:spPr>
        <p:txBody>
          <a:bodyPr vert="horz" wrap="square" lIns="0" tIns="0" rIns="0" bIns="0" anchor="b" anchorCtr="0">
            <a:noAutofit/>
          </a:bodyPr>
          <a:lstStyle>
            <a:lvl1pPr algn="l">
              <a:lnSpc>
                <a:spcPct val="80000"/>
              </a:lnSpc>
              <a:defRPr sz="5000" b="1" i="0" cap="none" spc="0" baseline="0">
                <a:solidFill>
                  <a:schemeClr val="bg1"/>
                </a:solidFill>
                <a:latin typeface="+mj-lt"/>
              </a:defRPr>
            </a:lvl1pPr>
          </a:lstStyle>
          <a:p>
            <a:pPr lvl="0"/>
            <a:r>
              <a:rPr lang="en-US" dirty="0"/>
              <a:t>Gracias</a:t>
            </a:r>
          </a:p>
        </p:txBody>
      </p:sp>
      <p:sp>
        <p:nvSpPr>
          <p:cNvPr id="9" name="Text Placeholder 8">
            <a:extLst>
              <a:ext uri="{FF2B5EF4-FFF2-40B4-BE49-F238E27FC236}">
                <a16:creationId xmlns:a16="http://schemas.microsoft.com/office/drawing/2014/main" id="{13387D4F-4DDB-8F42-AA5A-D9E5DD54A56F}"/>
              </a:ext>
            </a:extLst>
          </p:cNvPr>
          <p:cNvSpPr>
            <a:spLocks noGrp="1"/>
          </p:cNvSpPr>
          <p:nvPr>
            <p:ph type="body" sz="quarter" idx="10" hasCustomPrompt="1"/>
          </p:nvPr>
        </p:nvSpPr>
        <p:spPr>
          <a:xfrm>
            <a:off x="502608" y="5597925"/>
            <a:ext cx="4728925" cy="252719"/>
          </a:xfrm>
          <a:prstGeom prst="rect">
            <a:avLst/>
          </a:prstGeom>
        </p:spPr>
        <p:txBody>
          <a:bodyPr wrap="square" lIns="0" tIns="0" rIns="0" bIns="0">
            <a:noAutofit/>
          </a:bodyPr>
          <a:lstStyle>
            <a:lvl1pPr marL="0" indent="0">
              <a:buNone/>
              <a:defRPr sz="1467" b="0" i="0" cap="all" spc="150" baseline="0">
                <a:solidFill>
                  <a:schemeClr val="bg1"/>
                </a:solidFill>
                <a:latin typeface="Manrope" pitchFamily="2" charset="0"/>
              </a:defRPr>
            </a:lvl1pPr>
            <a:lvl2pPr marL="609585" indent="0">
              <a:buNone/>
              <a:defRPr>
                <a:solidFill>
                  <a:schemeClr val="bg1"/>
                </a:solidFill>
              </a:defRPr>
            </a:lvl2pPr>
          </a:lstStyle>
          <a:p>
            <a:pPr lvl="0"/>
            <a:r>
              <a:rPr lang="en-GB" dirty="0" err="1"/>
              <a:t>Título</a:t>
            </a:r>
            <a:r>
              <a:rPr lang="en-GB" dirty="0"/>
              <a:t> CONTACTO</a:t>
            </a:r>
            <a:endParaRPr lang="en-US" dirty="0"/>
          </a:p>
        </p:txBody>
      </p:sp>
      <p:sp>
        <p:nvSpPr>
          <p:cNvPr id="11" name="Text Placeholder 8">
            <a:extLst>
              <a:ext uri="{FF2B5EF4-FFF2-40B4-BE49-F238E27FC236}">
                <a16:creationId xmlns:a16="http://schemas.microsoft.com/office/drawing/2014/main" id="{F17E88FD-4248-B24C-9770-46A8A04E6D22}"/>
              </a:ext>
            </a:extLst>
          </p:cNvPr>
          <p:cNvSpPr>
            <a:spLocks noGrp="1"/>
          </p:cNvSpPr>
          <p:nvPr>
            <p:ph type="body" sz="quarter" idx="11" hasCustomPrompt="1"/>
          </p:nvPr>
        </p:nvSpPr>
        <p:spPr>
          <a:xfrm>
            <a:off x="502608" y="5964771"/>
            <a:ext cx="4728925" cy="252719"/>
          </a:xfrm>
          <a:prstGeom prst="rect">
            <a:avLst/>
          </a:prstGeom>
        </p:spPr>
        <p:txBody>
          <a:bodyPr wrap="square" lIns="0" tIns="0" rIns="0" bIns="0">
            <a:noAutofit/>
          </a:bodyPr>
          <a:lstStyle>
            <a:lvl1pPr marL="0" indent="0">
              <a:buNone/>
              <a:defRPr sz="1467" b="0" i="0" spc="50" baseline="0">
                <a:solidFill>
                  <a:schemeClr val="bg1"/>
                </a:solidFill>
                <a:latin typeface="+mn-lt"/>
              </a:defRPr>
            </a:lvl1pPr>
            <a:lvl2pPr marL="609585" indent="0">
              <a:buNone/>
              <a:defRPr>
                <a:solidFill>
                  <a:schemeClr val="bg1"/>
                </a:solidFill>
              </a:defRPr>
            </a:lvl2pPr>
          </a:lstStyle>
          <a:p>
            <a:pPr lvl="0"/>
            <a:r>
              <a:rPr lang="en-GB" dirty="0"/>
              <a:t>email - </a:t>
            </a:r>
            <a:r>
              <a:rPr lang="en-GB" dirty="0" err="1"/>
              <a:t>número</a:t>
            </a:r>
            <a:endParaRPr lang="en-US" dirty="0"/>
          </a:p>
        </p:txBody>
      </p:sp>
      <p:sp>
        <p:nvSpPr>
          <p:cNvPr id="12" name="Text Placeholder 8">
            <a:extLst>
              <a:ext uri="{FF2B5EF4-FFF2-40B4-BE49-F238E27FC236}">
                <a16:creationId xmlns:a16="http://schemas.microsoft.com/office/drawing/2014/main" id="{F586E0B5-87FD-10A7-8BF5-E433CBD71F6E}"/>
              </a:ext>
            </a:extLst>
          </p:cNvPr>
          <p:cNvSpPr>
            <a:spLocks noGrp="1"/>
          </p:cNvSpPr>
          <p:nvPr>
            <p:ph type="body" sz="quarter" idx="12" hasCustomPrompt="1"/>
          </p:nvPr>
        </p:nvSpPr>
        <p:spPr>
          <a:xfrm>
            <a:off x="502608" y="5317879"/>
            <a:ext cx="4728925" cy="252719"/>
          </a:xfrm>
          <a:prstGeom prst="rect">
            <a:avLst/>
          </a:prstGeom>
        </p:spPr>
        <p:txBody>
          <a:bodyPr wrap="square" lIns="0" tIns="0" rIns="0" bIns="0">
            <a:noAutofit/>
          </a:bodyPr>
          <a:lstStyle>
            <a:lvl1pPr marL="0" indent="0">
              <a:buNone/>
              <a:defRPr sz="1467" b="1" i="0" cap="all" spc="150" baseline="0">
                <a:solidFill>
                  <a:schemeClr val="bg1"/>
                </a:solidFill>
                <a:latin typeface="+mj-lt"/>
              </a:defRPr>
            </a:lvl1pPr>
            <a:lvl2pPr marL="609585" indent="0">
              <a:buNone/>
              <a:defRPr>
                <a:solidFill>
                  <a:schemeClr val="bg1"/>
                </a:solidFill>
              </a:defRPr>
            </a:lvl2pPr>
          </a:lstStyle>
          <a:p>
            <a:pPr lvl="0"/>
            <a:r>
              <a:rPr lang="en-GB" dirty="0"/>
              <a:t>NOMBRE CONTACTO</a:t>
            </a:r>
            <a:endParaRPr lang="en-US" dirty="0"/>
          </a:p>
        </p:txBody>
      </p:sp>
      <p:pic>
        <p:nvPicPr>
          <p:cNvPr id="2" name="Imagen 1">
            <a:extLst>
              <a:ext uri="{FF2B5EF4-FFF2-40B4-BE49-F238E27FC236}">
                <a16:creationId xmlns:a16="http://schemas.microsoft.com/office/drawing/2014/main" id="{C6C54861-5550-534F-4D00-3ABA14610A99}"/>
              </a:ext>
            </a:extLst>
          </p:cNvPr>
          <p:cNvPicPr>
            <a:picLocks noChangeAspect="1"/>
          </p:cNvPicPr>
          <p:nvPr userDrawn="1"/>
        </p:nvPicPr>
        <p:blipFill>
          <a:blip r:embed="rId2"/>
          <a:stretch>
            <a:fillRect/>
          </a:stretch>
        </p:blipFill>
        <p:spPr>
          <a:xfrm>
            <a:off x="505156" y="502913"/>
            <a:ext cx="2516825" cy="475511"/>
          </a:xfrm>
          <a:prstGeom prst="rect">
            <a:avLst/>
          </a:prstGeom>
        </p:spPr>
      </p:pic>
    </p:spTree>
    <p:extLst>
      <p:ext uri="{BB962C8B-B14F-4D97-AF65-F5344CB8AC3E}">
        <p14:creationId xmlns:p14="http://schemas.microsoft.com/office/powerpoint/2010/main" val="39126045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ierre-02">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38B191-18CC-5F47-ABA3-B78C7137FBE6}"/>
              </a:ext>
            </a:extLst>
          </p:cNvPr>
          <p:cNvSpPr>
            <a:spLocks noGrp="1"/>
          </p:cNvSpPr>
          <p:nvPr>
            <p:ph type="title" hasCustomPrompt="1"/>
          </p:nvPr>
        </p:nvSpPr>
        <p:spPr>
          <a:xfrm>
            <a:off x="501880" y="3923736"/>
            <a:ext cx="4729653" cy="1096433"/>
          </a:xfrm>
          <a:prstGeom prst="rect">
            <a:avLst/>
          </a:prstGeom>
        </p:spPr>
        <p:txBody>
          <a:bodyPr vert="horz" wrap="square" lIns="0" tIns="0" rIns="0" bIns="0" anchor="b" anchorCtr="0">
            <a:noAutofit/>
          </a:bodyPr>
          <a:lstStyle>
            <a:lvl1pPr algn="l">
              <a:lnSpc>
                <a:spcPct val="80000"/>
              </a:lnSpc>
              <a:defRPr sz="5000" b="1" i="0" cap="none" spc="0" baseline="0">
                <a:solidFill>
                  <a:schemeClr val="bg1"/>
                </a:solidFill>
                <a:latin typeface="+mj-lt"/>
              </a:defRPr>
            </a:lvl1pPr>
          </a:lstStyle>
          <a:p>
            <a:pPr lvl="0"/>
            <a:r>
              <a:rPr lang="en-US" dirty="0"/>
              <a:t>Gracias</a:t>
            </a:r>
          </a:p>
        </p:txBody>
      </p:sp>
      <p:sp>
        <p:nvSpPr>
          <p:cNvPr id="9" name="Text Placeholder 8">
            <a:extLst>
              <a:ext uri="{FF2B5EF4-FFF2-40B4-BE49-F238E27FC236}">
                <a16:creationId xmlns:a16="http://schemas.microsoft.com/office/drawing/2014/main" id="{13387D4F-4DDB-8F42-AA5A-D9E5DD54A56F}"/>
              </a:ext>
            </a:extLst>
          </p:cNvPr>
          <p:cNvSpPr>
            <a:spLocks noGrp="1"/>
          </p:cNvSpPr>
          <p:nvPr>
            <p:ph type="body" sz="quarter" idx="10" hasCustomPrompt="1"/>
          </p:nvPr>
        </p:nvSpPr>
        <p:spPr>
          <a:xfrm>
            <a:off x="502608" y="5597925"/>
            <a:ext cx="4728925" cy="252719"/>
          </a:xfrm>
          <a:prstGeom prst="rect">
            <a:avLst/>
          </a:prstGeom>
        </p:spPr>
        <p:txBody>
          <a:bodyPr wrap="square" lIns="0" tIns="0" rIns="0" bIns="0">
            <a:noAutofit/>
          </a:bodyPr>
          <a:lstStyle>
            <a:lvl1pPr marL="0" indent="0">
              <a:buNone/>
              <a:defRPr sz="1467" b="0" i="0" cap="all" spc="150" baseline="0">
                <a:solidFill>
                  <a:schemeClr val="bg1"/>
                </a:solidFill>
                <a:latin typeface="Manrope" pitchFamily="2" charset="0"/>
              </a:defRPr>
            </a:lvl1pPr>
            <a:lvl2pPr marL="609585" indent="0">
              <a:buNone/>
              <a:defRPr>
                <a:solidFill>
                  <a:schemeClr val="bg1"/>
                </a:solidFill>
              </a:defRPr>
            </a:lvl2pPr>
          </a:lstStyle>
          <a:p>
            <a:pPr lvl="0"/>
            <a:r>
              <a:rPr lang="en-GB" dirty="0" err="1"/>
              <a:t>Título</a:t>
            </a:r>
            <a:r>
              <a:rPr lang="en-GB" dirty="0"/>
              <a:t> CONTACTO</a:t>
            </a:r>
            <a:endParaRPr lang="en-US" dirty="0"/>
          </a:p>
        </p:txBody>
      </p:sp>
      <p:sp>
        <p:nvSpPr>
          <p:cNvPr id="11" name="Text Placeholder 8">
            <a:extLst>
              <a:ext uri="{FF2B5EF4-FFF2-40B4-BE49-F238E27FC236}">
                <a16:creationId xmlns:a16="http://schemas.microsoft.com/office/drawing/2014/main" id="{F17E88FD-4248-B24C-9770-46A8A04E6D22}"/>
              </a:ext>
            </a:extLst>
          </p:cNvPr>
          <p:cNvSpPr>
            <a:spLocks noGrp="1"/>
          </p:cNvSpPr>
          <p:nvPr>
            <p:ph type="body" sz="quarter" idx="11" hasCustomPrompt="1"/>
          </p:nvPr>
        </p:nvSpPr>
        <p:spPr>
          <a:xfrm>
            <a:off x="502608" y="5964771"/>
            <a:ext cx="4728925" cy="252719"/>
          </a:xfrm>
          <a:prstGeom prst="rect">
            <a:avLst/>
          </a:prstGeom>
        </p:spPr>
        <p:txBody>
          <a:bodyPr wrap="square" lIns="0" tIns="0" rIns="0" bIns="0">
            <a:noAutofit/>
          </a:bodyPr>
          <a:lstStyle>
            <a:lvl1pPr marL="0" indent="0">
              <a:buNone/>
              <a:defRPr sz="1467" b="0" i="0" spc="50" baseline="0">
                <a:solidFill>
                  <a:schemeClr val="bg1"/>
                </a:solidFill>
                <a:latin typeface="+mn-lt"/>
              </a:defRPr>
            </a:lvl1pPr>
            <a:lvl2pPr marL="609585" indent="0">
              <a:buNone/>
              <a:defRPr>
                <a:solidFill>
                  <a:schemeClr val="bg1"/>
                </a:solidFill>
              </a:defRPr>
            </a:lvl2pPr>
          </a:lstStyle>
          <a:p>
            <a:pPr lvl="0"/>
            <a:r>
              <a:rPr lang="en-GB" dirty="0"/>
              <a:t>email - </a:t>
            </a:r>
            <a:r>
              <a:rPr lang="en-GB" dirty="0" err="1"/>
              <a:t>número</a:t>
            </a:r>
            <a:endParaRPr lang="en-US" dirty="0"/>
          </a:p>
        </p:txBody>
      </p:sp>
      <p:sp>
        <p:nvSpPr>
          <p:cNvPr id="12" name="Text Placeholder 8">
            <a:extLst>
              <a:ext uri="{FF2B5EF4-FFF2-40B4-BE49-F238E27FC236}">
                <a16:creationId xmlns:a16="http://schemas.microsoft.com/office/drawing/2014/main" id="{F586E0B5-87FD-10A7-8BF5-E433CBD71F6E}"/>
              </a:ext>
            </a:extLst>
          </p:cNvPr>
          <p:cNvSpPr>
            <a:spLocks noGrp="1"/>
          </p:cNvSpPr>
          <p:nvPr>
            <p:ph type="body" sz="quarter" idx="12" hasCustomPrompt="1"/>
          </p:nvPr>
        </p:nvSpPr>
        <p:spPr>
          <a:xfrm>
            <a:off x="502608" y="5317879"/>
            <a:ext cx="4728925" cy="252719"/>
          </a:xfrm>
          <a:prstGeom prst="rect">
            <a:avLst/>
          </a:prstGeom>
        </p:spPr>
        <p:txBody>
          <a:bodyPr wrap="square" lIns="0" tIns="0" rIns="0" bIns="0">
            <a:noAutofit/>
          </a:bodyPr>
          <a:lstStyle>
            <a:lvl1pPr marL="0" indent="0">
              <a:buNone/>
              <a:defRPr sz="1467" b="1" i="0" cap="all" spc="150" baseline="0">
                <a:solidFill>
                  <a:schemeClr val="bg1"/>
                </a:solidFill>
                <a:latin typeface="+mj-lt"/>
              </a:defRPr>
            </a:lvl1pPr>
            <a:lvl2pPr marL="609585" indent="0">
              <a:buNone/>
              <a:defRPr>
                <a:solidFill>
                  <a:schemeClr val="bg1"/>
                </a:solidFill>
              </a:defRPr>
            </a:lvl2pPr>
          </a:lstStyle>
          <a:p>
            <a:pPr lvl="0"/>
            <a:r>
              <a:rPr lang="en-GB" dirty="0"/>
              <a:t>NOMBRE CONTACTO</a:t>
            </a:r>
            <a:endParaRPr lang="en-US" dirty="0"/>
          </a:p>
        </p:txBody>
      </p:sp>
      <p:pic>
        <p:nvPicPr>
          <p:cNvPr id="2" name="Imagen 1">
            <a:extLst>
              <a:ext uri="{FF2B5EF4-FFF2-40B4-BE49-F238E27FC236}">
                <a16:creationId xmlns:a16="http://schemas.microsoft.com/office/drawing/2014/main" id="{C6C54861-5550-534F-4D00-3ABA14610A99}"/>
              </a:ext>
            </a:extLst>
          </p:cNvPr>
          <p:cNvPicPr>
            <a:picLocks noChangeAspect="1"/>
          </p:cNvPicPr>
          <p:nvPr userDrawn="1"/>
        </p:nvPicPr>
        <p:blipFill>
          <a:blip r:embed="rId2"/>
          <a:stretch>
            <a:fillRect/>
          </a:stretch>
        </p:blipFill>
        <p:spPr>
          <a:xfrm>
            <a:off x="505156" y="502913"/>
            <a:ext cx="2516825" cy="475511"/>
          </a:xfrm>
          <a:prstGeom prst="rect">
            <a:avLst/>
          </a:prstGeom>
        </p:spPr>
      </p:pic>
      <p:pic>
        <p:nvPicPr>
          <p:cNvPr id="4" name="Imagen 3">
            <a:extLst>
              <a:ext uri="{FF2B5EF4-FFF2-40B4-BE49-F238E27FC236}">
                <a16:creationId xmlns:a16="http://schemas.microsoft.com/office/drawing/2014/main" id="{2EDB1A7E-8AC7-E271-2946-7F55D046DEF7}"/>
              </a:ext>
            </a:extLst>
          </p:cNvPr>
          <p:cNvPicPr>
            <a:picLocks noChangeAspect="1"/>
          </p:cNvPicPr>
          <p:nvPr userDrawn="1"/>
        </p:nvPicPr>
        <p:blipFill>
          <a:blip r:embed="rId3"/>
          <a:stretch>
            <a:fillRect/>
          </a:stretch>
        </p:blipFill>
        <p:spPr>
          <a:xfrm rot="10800000">
            <a:off x="9232900" y="0"/>
            <a:ext cx="2959100" cy="6858000"/>
          </a:xfrm>
          <a:prstGeom prst="rect">
            <a:avLst/>
          </a:prstGeom>
        </p:spPr>
      </p:pic>
      <p:sp>
        <p:nvSpPr>
          <p:cNvPr id="8" name="Footer Placeholder 4">
            <a:extLst>
              <a:ext uri="{FF2B5EF4-FFF2-40B4-BE49-F238E27FC236}">
                <a16:creationId xmlns:a16="http://schemas.microsoft.com/office/drawing/2014/main" id="{D902837C-6785-0043-9999-9F9C61D3DE94}"/>
              </a:ext>
            </a:extLst>
          </p:cNvPr>
          <p:cNvSpPr txBox="1">
            <a:spLocks/>
          </p:cNvSpPr>
          <p:nvPr userDrawn="1"/>
        </p:nvSpPr>
        <p:spPr>
          <a:xfrm>
            <a:off x="8720773" y="6472197"/>
            <a:ext cx="2959100" cy="140903"/>
          </a:xfrm>
          <a:prstGeom prst="rect">
            <a:avLst/>
          </a:prstGeom>
        </p:spPr>
        <p:txBody>
          <a:bodyPr lIns="0" tIns="0" rIns="0" bIns="0" anchor="b" anchorCtr="0"/>
          <a:lstStyle>
            <a:defPPr>
              <a:defRPr lang="en-US"/>
            </a:defPPr>
            <a:lvl1pPr marL="0" algn="r" defTabSz="457200" rtl="0" eaLnBrk="1" latinLnBrk="0" hangingPunct="1">
              <a:defRPr sz="800" kern="1200">
                <a:solidFill>
                  <a:srgbClr val="BFBFBF"/>
                </a:solidFill>
                <a:latin typeface="Helvetica Neue"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Manrope"/>
                <a:ea typeface="+mn-ea"/>
                <a:cs typeface="Arial"/>
              </a:rPr>
              <a:t>© 2023 UAX</a:t>
            </a:r>
          </a:p>
        </p:txBody>
      </p:sp>
    </p:spTree>
    <p:extLst>
      <p:ext uri="{BB962C8B-B14F-4D97-AF65-F5344CB8AC3E}">
        <p14:creationId xmlns:p14="http://schemas.microsoft.com/office/powerpoint/2010/main" val="3326687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olo el título">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6D631C9C-0ACA-71AB-8E99-D938CA626445}"/>
              </a:ext>
            </a:extLst>
          </p:cNvPr>
          <p:cNvSpPr>
            <a:spLocks noGrp="1"/>
          </p:cNvSpPr>
          <p:nvPr>
            <p:ph type="ctrTitle" hasCustomPrompt="1"/>
          </p:nvPr>
        </p:nvSpPr>
        <p:spPr>
          <a:xfrm>
            <a:off x="639591" y="308447"/>
            <a:ext cx="10928522" cy="921003"/>
          </a:xfrm>
          <a:noFill/>
          <a:effectLst/>
        </p:spPr>
        <p:txBody>
          <a:bodyPr wrap="square" anchor="t" anchorCtr="0">
            <a:spAutoFit/>
          </a:bodyPr>
          <a:lstStyle>
            <a:lvl1pPr marL="0" algn="l" defTabSz="914400" rtl="0" eaLnBrk="1" latinLnBrk="0" hangingPunct="1">
              <a:lnSpc>
                <a:spcPct val="90000"/>
              </a:lnSpc>
              <a:spcBef>
                <a:spcPct val="0"/>
              </a:spcBef>
              <a:buNone/>
              <a:defRPr lang="es-ES" sz="2800" b="0" kern="1200" dirty="0">
                <a:solidFill>
                  <a:schemeClr val="tx1"/>
                </a:solidFill>
                <a:latin typeface="+mj-lt"/>
                <a:ea typeface="+mj-ea"/>
                <a:cs typeface="+mj-cs"/>
              </a:defRPr>
            </a:lvl1pPr>
          </a:lstStyle>
          <a:p>
            <a:r>
              <a:rPr lang="es-ES" dirty="0"/>
              <a:t>Título de </a:t>
            </a:r>
            <a:br>
              <a:rPr lang="es-ES" dirty="0"/>
            </a:br>
            <a:r>
              <a:rPr lang="es-ES" dirty="0"/>
              <a:t>la diapositiva</a:t>
            </a:r>
          </a:p>
        </p:txBody>
      </p:sp>
      <p:pic>
        <p:nvPicPr>
          <p:cNvPr id="4" name="Imagen 3" descr="Imagen que contiene estrella, luz&#10;&#10;Descripción generada automáticamente">
            <a:extLst>
              <a:ext uri="{FF2B5EF4-FFF2-40B4-BE49-F238E27FC236}">
                <a16:creationId xmlns:a16="http://schemas.microsoft.com/office/drawing/2014/main" id="{A2901E18-FD3F-EB54-7E76-56AE171E62D8}"/>
              </a:ext>
            </a:extLst>
          </p:cNvPr>
          <p:cNvPicPr>
            <a:picLocks noChangeAspect="1"/>
          </p:cNvPicPr>
          <p:nvPr userDrawn="1"/>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2735" r="91562"/>
          <a:stretch/>
        </p:blipFill>
        <p:spPr>
          <a:xfrm>
            <a:off x="-1" y="0"/>
            <a:ext cx="695325" cy="6858000"/>
          </a:xfrm>
          <a:prstGeom prst="rect">
            <a:avLst/>
          </a:prstGeom>
        </p:spPr>
      </p:pic>
      <p:pic>
        <p:nvPicPr>
          <p:cNvPr id="8" name="Imagen 7" descr="Forma&#10;&#10;Descripción generada automáticamente con confianza media">
            <a:extLst>
              <a:ext uri="{FF2B5EF4-FFF2-40B4-BE49-F238E27FC236}">
                <a16:creationId xmlns:a16="http://schemas.microsoft.com/office/drawing/2014/main" id="{D1C50FE6-08D8-66C5-C955-77D46E857E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1640" y="6178474"/>
            <a:ext cx="745097" cy="408064"/>
          </a:xfrm>
          <a:prstGeom prst="rect">
            <a:avLst/>
          </a:prstGeom>
        </p:spPr>
      </p:pic>
      <p:sp>
        <p:nvSpPr>
          <p:cNvPr id="7" name="Rectángulo: esquinas superiores redondeadas 6">
            <a:extLst>
              <a:ext uri="{FF2B5EF4-FFF2-40B4-BE49-F238E27FC236}">
                <a16:creationId xmlns:a16="http://schemas.microsoft.com/office/drawing/2014/main" id="{D919A7A4-896B-1FA7-05DB-D8743680F0EC}"/>
              </a:ext>
            </a:extLst>
          </p:cNvPr>
          <p:cNvSpPr/>
          <p:nvPr userDrawn="1"/>
        </p:nvSpPr>
        <p:spPr>
          <a:xfrm rot="16200000">
            <a:off x="11897661" y="6377562"/>
            <a:ext cx="238634" cy="350044"/>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D8139B2D-93E7-E4D7-CA30-43F0171F8F91}"/>
              </a:ext>
            </a:extLst>
          </p:cNvPr>
          <p:cNvSpPr>
            <a:spLocks noGrp="1"/>
          </p:cNvSpPr>
          <p:nvPr>
            <p:ph type="sldNum" sz="quarter" idx="4"/>
          </p:nvPr>
        </p:nvSpPr>
        <p:spPr>
          <a:xfrm>
            <a:off x="11841956" y="6433266"/>
            <a:ext cx="350044" cy="238635"/>
          </a:xfrm>
          <a:prstGeom prst="roundRect">
            <a:avLst>
              <a:gd name="adj" fmla="val 0"/>
            </a:avLst>
          </a:prstGeom>
          <a:noFill/>
        </p:spPr>
        <p:txBody>
          <a:bodyPr vert="horz" wrap="square" lIns="72000" tIns="36000" rIns="36000" bIns="36000" rtlCol="0" anchor="ctr">
            <a:noAutofit/>
          </a:bodyPr>
          <a:lstStyle>
            <a:lvl1pPr algn="l">
              <a:defRPr sz="800" b="1">
                <a:solidFill>
                  <a:schemeClr val="bg1"/>
                </a:solidFill>
                <a:latin typeface="+mj-lt"/>
              </a:defRPr>
            </a:lvl1pPr>
          </a:lstStyle>
          <a:p>
            <a:fld id="{98309CE4-51B7-4AD2-AF95-8F8C5FE9EF58}" type="slidenum">
              <a:rPr lang="es-ES" smtClean="0"/>
              <a:pPr/>
              <a:t>‹Nº›</a:t>
            </a:fld>
            <a:endParaRPr lang="es-ES" dirty="0"/>
          </a:p>
        </p:txBody>
      </p:sp>
      <p:pic>
        <p:nvPicPr>
          <p:cNvPr id="9" name="Imagen 8" descr="Forma&#10;&#10;Descripción generada automáticamente con confianza media">
            <a:extLst>
              <a:ext uri="{FF2B5EF4-FFF2-40B4-BE49-F238E27FC236}">
                <a16:creationId xmlns:a16="http://schemas.microsoft.com/office/drawing/2014/main" id="{65905FC7-689C-8B0B-2843-BBC0C16E7E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05975" y="6496339"/>
            <a:ext cx="1821658" cy="119945"/>
          </a:xfrm>
          <a:prstGeom prst="rect">
            <a:avLst/>
          </a:prstGeom>
        </p:spPr>
      </p:pic>
    </p:spTree>
    <p:extLst>
      <p:ext uri="{BB962C8B-B14F-4D97-AF65-F5344CB8AC3E}">
        <p14:creationId xmlns:p14="http://schemas.microsoft.com/office/powerpoint/2010/main" val="1258109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Parten Externo">
    <p:bg>
      <p:bgPr>
        <a:solidFill>
          <a:schemeClr val="bg2"/>
        </a:solid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339B284-CB59-23ED-DAE0-FC26CB58E416}"/>
              </a:ext>
            </a:extLst>
          </p:cNvPr>
          <p:cNvPicPr>
            <a:picLocks noChangeAspect="1"/>
          </p:cNvPicPr>
          <p:nvPr userDrawn="1"/>
        </p:nvPicPr>
        <p:blipFill>
          <a:blip r:embed="rId2"/>
          <a:stretch>
            <a:fillRect/>
          </a:stretch>
        </p:blipFill>
        <p:spPr>
          <a:xfrm>
            <a:off x="9232900" y="0"/>
            <a:ext cx="2959100" cy="6858000"/>
          </a:xfrm>
          <a:prstGeom prst="rect">
            <a:avLst/>
          </a:prstGeom>
        </p:spPr>
      </p:pic>
      <p:sp>
        <p:nvSpPr>
          <p:cNvPr id="6" name="Title 1">
            <a:extLst>
              <a:ext uri="{FF2B5EF4-FFF2-40B4-BE49-F238E27FC236}">
                <a16:creationId xmlns:a16="http://schemas.microsoft.com/office/drawing/2014/main" id="{0E38B191-18CC-5F47-ABA3-B78C7137FBE6}"/>
              </a:ext>
            </a:extLst>
          </p:cNvPr>
          <p:cNvSpPr>
            <a:spLocks noGrp="1"/>
          </p:cNvSpPr>
          <p:nvPr>
            <p:ph type="title" hasCustomPrompt="1"/>
          </p:nvPr>
        </p:nvSpPr>
        <p:spPr>
          <a:xfrm>
            <a:off x="505156" y="3429000"/>
            <a:ext cx="5040879" cy="1893853"/>
          </a:xfrm>
          <a:prstGeom prst="rect">
            <a:avLst/>
          </a:prstGeom>
        </p:spPr>
        <p:txBody>
          <a:bodyPr vert="horz" lIns="0" tIns="0" rIns="0" bIns="0" anchor="b" anchorCtr="0">
            <a:noAutofit/>
          </a:bodyPr>
          <a:lstStyle>
            <a:lvl1pPr algn="l">
              <a:lnSpc>
                <a:spcPct val="80000"/>
              </a:lnSpc>
              <a:defRPr lang="en-US" sz="5000" b="1" i="0" kern="1200" cap="none" spc="0" baseline="0" dirty="0">
                <a:solidFill>
                  <a:schemeClr val="tx1"/>
                </a:solidFill>
                <a:latin typeface="+mj-lt"/>
                <a:ea typeface="ヒラギノ角ゴ Pro W3" charset="0"/>
                <a:cs typeface="ヒラギノ角ゴ Pro W3" charset="0"/>
              </a:defRPr>
            </a:lvl1pPr>
          </a:lstStyle>
          <a:p>
            <a:pPr lvl="0" algn="l" defTabSz="812760" rtl="0" eaLnBrk="1" fontAlgn="base" hangingPunct="1">
              <a:lnSpc>
                <a:spcPct val="80000"/>
              </a:lnSpc>
              <a:spcBef>
                <a:spcPct val="0"/>
              </a:spcBef>
              <a:spcAft>
                <a:spcPct val="0"/>
              </a:spcAft>
            </a:pPr>
            <a:r>
              <a:rPr lang="en-US" dirty="0" err="1"/>
              <a:t>Título</a:t>
            </a:r>
            <a:r>
              <a:rPr lang="en-US" dirty="0"/>
              <a:t> </a:t>
            </a:r>
            <a:r>
              <a:rPr lang="en-US" dirty="0" err="1"/>
              <a:t>máx</a:t>
            </a:r>
            <a:r>
              <a:rPr lang="en-US" dirty="0"/>
              <a:t>.</a:t>
            </a:r>
            <a:br>
              <a:rPr lang="en-US" dirty="0"/>
            </a:br>
            <a:r>
              <a:rPr lang="en-US" dirty="0"/>
              <a:t>3 </a:t>
            </a:r>
            <a:r>
              <a:rPr lang="en-US" dirty="0" err="1"/>
              <a:t>líneas</a:t>
            </a:r>
            <a:r>
              <a:rPr lang="en-US" dirty="0"/>
              <a:t>.</a:t>
            </a:r>
          </a:p>
        </p:txBody>
      </p:sp>
      <p:sp>
        <p:nvSpPr>
          <p:cNvPr id="9" name="Text Placeholder 8">
            <a:extLst>
              <a:ext uri="{FF2B5EF4-FFF2-40B4-BE49-F238E27FC236}">
                <a16:creationId xmlns:a16="http://schemas.microsoft.com/office/drawing/2014/main" id="{13387D4F-4DDB-8F42-AA5A-D9E5DD54A56F}"/>
              </a:ext>
            </a:extLst>
          </p:cNvPr>
          <p:cNvSpPr>
            <a:spLocks noGrp="1"/>
          </p:cNvSpPr>
          <p:nvPr>
            <p:ph type="body" sz="quarter" idx="10" hasCustomPrompt="1"/>
          </p:nvPr>
        </p:nvSpPr>
        <p:spPr>
          <a:xfrm>
            <a:off x="505156" y="5558367"/>
            <a:ext cx="5040879" cy="275653"/>
          </a:xfrm>
          <a:prstGeom prst="rect">
            <a:avLst/>
          </a:prstGeom>
        </p:spPr>
        <p:txBody>
          <a:bodyPr lIns="0" tIns="0" rIns="0" bIns="0">
            <a:noAutofit/>
          </a:bodyPr>
          <a:lstStyle>
            <a:lvl1pPr marL="0" indent="0">
              <a:spcAft>
                <a:spcPts val="0"/>
              </a:spcAft>
              <a:buNone/>
              <a:defRPr sz="1600" b="0" i="0" cap="all" spc="100" baseline="0">
                <a:solidFill>
                  <a:schemeClr val="tx1"/>
                </a:solidFill>
                <a:latin typeface="Manrope" pitchFamily="2" charset="0"/>
              </a:defRPr>
            </a:lvl1pPr>
            <a:lvl2pPr marL="609585" indent="0">
              <a:buNone/>
              <a:defRPr>
                <a:solidFill>
                  <a:schemeClr val="bg1"/>
                </a:solidFill>
              </a:defRPr>
            </a:lvl2pPr>
          </a:lstStyle>
          <a:p>
            <a:pPr lvl="0"/>
            <a:r>
              <a:rPr lang="en-GB" dirty="0" err="1"/>
              <a:t>Subtítulo</a:t>
            </a:r>
            <a:endParaRPr lang="en-US" dirty="0"/>
          </a:p>
        </p:txBody>
      </p:sp>
      <p:sp>
        <p:nvSpPr>
          <p:cNvPr id="11" name="Text Placeholder 8">
            <a:extLst>
              <a:ext uri="{FF2B5EF4-FFF2-40B4-BE49-F238E27FC236}">
                <a16:creationId xmlns:a16="http://schemas.microsoft.com/office/drawing/2014/main" id="{F17E88FD-4248-B24C-9770-46A8A04E6D22}"/>
              </a:ext>
            </a:extLst>
          </p:cNvPr>
          <p:cNvSpPr>
            <a:spLocks noGrp="1"/>
          </p:cNvSpPr>
          <p:nvPr>
            <p:ph type="body" sz="quarter" idx="11" hasCustomPrompt="1"/>
          </p:nvPr>
        </p:nvSpPr>
        <p:spPr>
          <a:xfrm>
            <a:off x="505156" y="5964771"/>
            <a:ext cx="5040879" cy="275653"/>
          </a:xfrm>
          <a:prstGeom prst="rect">
            <a:avLst/>
          </a:prstGeom>
        </p:spPr>
        <p:txBody>
          <a:bodyPr lIns="0" tIns="0" rIns="0" bIns="0">
            <a:noAutofit/>
          </a:bodyPr>
          <a:lstStyle>
            <a:lvl1pPr marL="0" indent="0">
              <a:spcAft>
                <a:spcPts val="0"/>
              </a:spcAft>
              <a:buNone/>
              <a:defRPr sz="1600" b="0" i="0" cap="none" spc="100" baseline="0">
                <a:solidFill>
                  <a:schemeClr val="tx1"/>
                </a:solidFill>
                <a:latin typeface="+mn-lt"/>
              </a:defRPr>
            </a:lvl1pPr>
            <a:lvl2pPr marL="609585" indent="0">
              <a:buNone/>
              <a:defRPr>
                <a:solidFill>
                  <a:schemeClr val="bg1"/>
                </a:solidFill>
              </a:defRPr>
            </a:lvl2pPr>
          </a:lstStyle>
          <a:p>
            <a:pPr lvl="0"/>
            <a:r>
              <a:rPr lang="en-GB" dirty="0"/>
              <a:t>FECHA</a:t>
            </a:r>
            <a:endParaRPr lang="en-US" dirty="0"/>
          </a:p>
        </p:txBody>
      </p:sp>
      <p:sp>
        <p:nvSpPr>
          <p:cNvPr id="2" name="CuadroTexto 1">
            <a:extLst>
              <a:ext uri="{FF2B5EF4-FFF2-40B4-BE49-F238E27FC236}">
                <a16:creationId xmlns:a16="http://schemas.microsoft.com/office/drawing/2014/main" id="{33BCF0F4-62C2-DC95-2769-7648C831019D}"/>
              </a:ext>
            </a:extLst>
          </p:cNvPr>
          <p:cNvSpPr txBox="1"/>
          <p:nvPr userDrawn="1"/>
        </p:nvSpPr>
        <p:spPr>
          <a:xfrm>
            <a:off x="5049078" y="5705061"/>
            <a:ext cx="0" cy="0"/>
          </a:xfrm>
          <a:prstGeom prst="rect">
            <a:avLst/>
          </a:prstGeom>
        </p:spPr>
        <p:txBody>
          <a:bodyPr vert="horz" wrap="none" lIns="0" tIns="0" rIns="0" bIns="0" rtlCol="0">
            <a:noAutofit/>
          </a:bodyPr>
          <a:lstStyle/>
          <a:p>
            <a:pPr algn="l">
              <a:lnSpc>
                <a:spcPct val="120000"/>
              </a:lnSpc>
            </a:pPr>
            <a:endParaRPr lang="es-ES" sz="1600" dirty="0">
              <a:solidFill>
                <a:schemeClr val="tx1"/>
              </a:solidFill>
              <a:latin typeface="+mn-lt"/>
            </a:endParaRPr>
          </a:p>
        </p:txBody>
      </p:sp>
      <p:sp>
        <p:nvSpPr>
          <p:cNvPr id="3" name="CuadroTexto 2">
            <a:extLst>
              <a:ext uri="{FF2B5EF4-FFF2-40B4-BE49-F238E27FC236}">
                <a16:creationId xmlns:a16="http://schemas.microsoft.com/office/drawing/2014/main" id="{3577F3A4-AE0B-2CBD-3FDA-C676AC730155}"/>
              </a:ext>
            </a:extLst>
          </p:cNvPr>
          <p:cNvSpPr txBox="1"/>
          <p:nvPr userDrawn="1"/>
        </p:nvSpPr>
        <p:spPr>
          <a:xfrm>
            <a:off x="3936569" y="-852407"/>
            <a:ext cx="0" cy="0"/>
          </a:xfrm>
          <a:prstGeom prst="rect">
            <a:avLst/>
          </a:prstGeom>
        </p:spPr>
        <p:txBody>
          <a:bodyPr vert="horz" wrap="none" lIns="0" tIns="0" rIns="0" bIns="0" rtlCol="0">
            <a:noAutofit/>
          </a:bodyPr>
          <a:lstStyle/>
          <a:p>
            <a:pPr algn="l">
              <a:lnSpc>
                <a:spcPct val="120000"/>
              </a:lnSpc>
            </a:pPr>
            <a:endParaRPr lang="es-ES" sz="1600" dirty="0">
              <a:latin typeface="+mn-lt"/>
            </a:endParaRPr>
          </a:p>
        </p:txBody>
      </p:sp>
      <p:pic>
        <p:nvPicPr>
          <p:cNvPr id="7" name="Imagen 6">
            <a:extLst>
              <a:ext uri="{FF2B5EF4-FFF2-40B4-BE49-F238E27FC236}">
                <a16:creationId xmlns:a16="http://schemas.microsoft.com/office/drawing/2014/main" id="{2F4D42AD-1462-2E79-B747-E5A572EA5E59}"/>
              </a:ext>
            </a:extLst>
          </p:cNvPr>
          <p:cNvPicPr>
            <a:picLocks noChangeAspect="1"/>
          </p:cNvPicPr>
          <p:nvPr userDrawn="1"/>
        </p:nvPicPr>
        <p:blipFill>
          <a:blip r:embed="rId3"/>
          <a:stretch>
            <a:fillRect/>
          </a:stretch>
        </p:blipFill>
        <p:spPr>
          <a:xfrm>
            <a:off x="505581" y="503336"/>
            <a:ext cx="2516400" cy="475430"/>
          </a:xfrm>
          <a:prstGeom prst="rect">
            <a:avLst/>
          </a:prstGeom>
        </p:spPr>
      </p:pic>
      <p:sp>
        <p:nvSpPr>
          <p:cNvPr id="4" name="Marcador de posición de imagen 6">
            <a:extLst>
              <a:ext uri="{FF2B5EF4-FFF2-40B4-BE49-F238E27FC236}">
                <a16:creationId xmlns:a16="http://schemas.microsoft.com/office/drawing/2014/main" id="{9F72C951-B1FE-6969-A339-9EE8B4A4E738}"/>
              </a:ext>
            </a:extLst>
          </p:cNvPr>
          <p:cNvSpPr>
            <a:spLocks noGrp="1"/>
          </p:cNvSpPr>
          <p:nvPr>
            <p:ph type="pic" sz="quarter" idx="12" hasCustomPrompt="1"/>
          </p:nvPr>
        </p:nvSpPr>
        <p:spPr>
          <a:xfrm>
            <a:off x="3635444" y="502913"/>
            <a:ext cx="1910591" cy="475511"/>
          </a:xfrm>
        </p:spPr>
        <p:txBody>
          <a:bodyPr anchor="ctr"/>
          <a:lstStyle>
            <a:lvl1pPr>
              <a:lnSpc>
                <a:spcPct val="100000"/>
              </a:lnSpc>
              <a:defRPr sz="1200">
                <a:solidFill>
                  <a:schemeClr val="tx1"/>
                </a:solidFill>
              </a:defRPr>
            </a:lvl1pPr>
          </a:lstStyle>
          <a:p>
            <a:r>
              <a:rPr lang="es-ES" dirty="0"/>
              <a:t>Insertar logo de</a:t>
            </a:r>
            <a:br>
              <a:rPr lang="es-ES" dirty="0"/>
            </a:br>
            <a:r>
              <a:rPr lang="es-ES" dirty="0" err="1"/>
              <a:t>partner</a:t>
            </a:r>
            <a:r>
              <a:rPr lang="es-ES" dirty="0"/>
              <a:t> externo</a:t>
            </a:r>
          </a:p>
        </p:txBody>
      </p:sp>
      <p:cxnSp>
        <p:nvCxnSpPr>
          <p:cNvPr id="5" name="Conector recto 4">
            <a:extLst>
              <a:ext uri="{FF2B5EF4-FFF2-40B4-BE49-F238E27FC236}">
                <a16:creationId xmlns:a16="http://schemas.microsoft.com/office/drawing/2014/main" id="{CE74CEFD-E4DD-E376-56EB-0E0854D16554}"/>
              </a:ext>
            </a:extLst>
          </p:cNvPr>
          <p:cNvCxnSpPr>
            <a:cxnSpLocks/>
          </p:cNvCxnSpPr>
          <p:nvPr userDrawn="1"/>
        </p:nvCxnSpPr>
        <p:spPr>
          <a:xfrm>
            <a:off x="3349580" y="502913"/>
            <a:ext cx="0" cy="47551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 name="Footer Placeholder 4">
            <a:extLst>
              <a:ext uri="{FF2B5EF4-FFF2-40B4-BE49-F238E27FC236}">
                <a16:creationId xmlns:a16="http://schemas.microsoft.com/office/drawing/2014/main" id="{3D1A23B9-703F-2147-8107-5D5975F52184}"/>
              </a:ext>
            </a:extLst>
          </p:cNvPr>
          <p:cNvSpPr txBox="1">
            <a:spLocks/>
          </p:cNvSpPr>
          <p:nvPr userDrawn="1"/>
        </p:nvSpPr>
        <p:spPr>
          <a:xfrm>
            <a:off x="8720773" y="6472197"/>
            <a:ext cx="2959100" cy="140903"/>
          </a:xfrm>
          <a:prstGeom prst="rect">
            <a:avLst/>
          </a:prstGeom>
        </p:spPr>
        <p:txBody>
          <a:bodyPr lIns="0" tIns="0" rIns="0" bIns="0" anchor="b" anchorCtr="0"/>
          <a:lstStyle>
            <a:defPPr>
              <a:defRPr lang="en-US"/>
            </a:defPPr>
            <a:lvl1pPr marL="0" algn="r" defTabSz="457200" rtl="0" eaLnBrk="1" latinLnBrk="0" hangingPunct="1">
              <a:defRPr sz="800" kern="1200">
                <a:solidFill>
                  <a:srgbClr val="BFBFBF"/>
                </a:solidFill>
                <a:latin typeface="Helvetica Neue"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189"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anrope"/>
                <a:ea typeface="+mn-ea"/>
                <a:cs typeface="Arial"/>
              </a:rPr>
              <a:t>© 2023 UAX</a:t>
            </a:r>
          </a:p>
        </p:txBody>
      </p:sp>
    </p:spTree>
    <p:extLst>
      <p:ext uri="{BB962C8B-B14F-4D97-AF65-F5344CB8AC3E}">
        <p14:creationId xmlns:p14="http://schemas.microsoft.com/office/powerpoint/2010/main" val="3393380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Diapositiva blanca ilus azul con fotos y texto_v2">
    <p:bg>
      <p:bgPr>
        <a:solidFill>
          <a:schemeClr val="bg1"/>
        </a:solidFill>
        <a:effectLst/>
      </p:bgPr>
    </p:bg>
    <p:spTree>
      <p:nvGrpSpPr>
        <p:cNvPr id="1" name=""/>
        <p:cNvGrpSpPr/>
        <p:nvPr/>
      </p:nvGrpSpPr>
      <p:grpSpPr>
        <a:xfrm>
          <a:off x="0" y="0"/>
          <a:ext cx="0" cy="0"/>
          <a:chOff x="0" y="0"/>
          <a:chExt cx="0" cy="0"/>
        </a:xfrm>
      </p:grpSpPr>
      <p:pic>
        <p:nvPicPr>
          <p:cNvPr id="9" name="Imagen 8" descr="Imagen que contiene estrella, luz&#10;&#10;Descripción generada automáticamente">
            <a:extLst>
              <a:ext uri="{FF2B5EF4-FFF2-40B4-BE49-F238E27FC236}">
                <a16:creationId xmlns:a16="http://schemas.microsoft.com/office/drawing/2014/main" id="{B410B3C7-F5DA-9B72-1CDA-802D298AA7C6}"/>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4" name="Marcador de posición de imagen 2">
            <a:extLst>
              <a:ext uri="{FF2B5EF4-FFF2-40B4-BE49-F238E27FC236}">
                <a16:creationId xmlns:a16="http://schemas.microsoft.com/office/drawing/2014/main" id="{9EE64A52-4E3A-B76C-D61E-FA0CD56A7735}"/>
              </a:ext>
            </a:extLst>
          </p:cNvPr>
          <p:cNvSpPr>
            <a:spLocks noGrp="1"/>
          </p:cNvSpPr>
          <p:nvPr>
            <p:ph type="pic" sz="quarter" idx="16"/>
          </p:nvPr>
        </p:nvSpPr>
        <p:spPr>
          <a:xfrm>
            <a:off x="6167437" y="1276350"/>
            <a:ext cx="5329237" cy="4676775"/>
          </a:xfrm>
          <a:prstGeom prst="roundRect">
            <a:avLst>
              <a:gd name="adj" fmla="val 8053"/>
            </a:avLst>
          </a:prstGeom>
          <a:solidFill>
            <a:schemeClr val="accent1">
              <a:lumMod val="20000"/>
              <a:lumOff val="80000"/>
            </a:schemeClr>
          </a:solidFill>
        </p:spPr>
        <p:txBody>
          <a:bodyPr vert="horz" wrap="square" lIns="72000" tIns="144000" rIns="72000" bIns="72000" rtlCol="0" anchor="ctr" anchorCtr="0">
            <a:noAutofit/>
          </a:bodyPr>
          <a:lstStyle>
            <a:lvl1pPr>
              <a:defRPr lang="es-ES" sz="1200"/>
            </a:lvl1pPr>
          </a:lstStyle>
          <a:p>
            <a:pPr lvl="0" algn="ctr"/>
            <a:endParaRPr lang="es-ES" dirty="0"/>
          </a:p>
        </p:txBody>
      </p:sp>
      <p:sp>
        <p:nvSpPr>
          <p:cNvPr id="42" name="Marcador de texto 2">
            <a:extLst>
              <a:ext uri="{FF2B5EF4-FFF2-40B4-BE49-F238E27FC236}">
                <a16:creationId xmlns:a16="http://schemas.microsoft.com/office/drawing/2014/main" id="{20CB21B2-83BE-83C5-7671-A75D811FE79F}"/>
              </a:ext>
            </a:extLst>
          </p:cNvPr>
          <p:cNvSpPr>
            <a:spLocks noGrp="1"/>
          </p:cNvSpPr>
          <p:nvPr>
            <p:ph type="body" sz="quarter" idx="14" hasCustomPrompt="1"/>
          </p:nvPr>
        </p:nvSpPr>
        <p:spPr>
          <a:xfrm>
            <a:off x="632940" y="1190892"/>
            <a:ext cx="5463058" cy="921003"/>
          </a:xfrm>
        </p:spPr>
        <p:txBody>
          <a:bodyPr/>
          <a:lstStyle>
            <a:lvl1pPr marL="0" algn="l" defTabSz="914400" rtl="0" eaLnBrk="1" latinLnBrk="0" hangingPunct="1">
              <a:lnSpc>
                <a:spcPct val="90000"/>
              </a:lnSpc>
              <a:spcBef>
                <a:spcPct val="0"/>
              </a:spcBef>
              <a:buNone/>
              <a:defRPr lang="es-ES" sz="2800" b="0" kern="1200" dirty="0">
                <a:solidFill>
                  <a:schemeClr val="tx1"/>
                </a:solidFill>
                <a:latin typeface="+mj-lt"/>
                <a:ea typeface="+mj-ea"/>
                <a:cs typeface="+mj-cs"/>
              </a:defRPr>
            </a:lvl1pPr>
            <a:lvl2pPr marL="0" indent="0" algn="l" defTabSz="914400" rtl="0" eaLnBrk="1" latinLnBrk="0" hangingPunct="1">
              <a:lnSpc>
                <a:spcPct val="90000"/>
              </a:lnSpc>
              <a:spcBef>
                <a:spcPct val="0"/>
              </a:spcBef>
              <a:buNone/>
              <a:defRPr lang="es-ES" sz="1600" b="0" kern="1200" dirty="0" smtClean="0">
                <a:solidFill>
                  <a:schemeClr val="bg1"/>
                </a:solidFill>
                <a:latin typeface="+mj-lt"/>
                <a:ea typeface="+mj-ea"/>
                <a:cs typeface="+mj-cs"/>
              </a:defRPr>
            </a:lvl2pPr>
            <a:lvl3pPr marL="0" indent="0" algn="l" defTabSz="914400" rtl="0" eaLnBrk="1" latinLnBrk="0" hangingPunct="1">
              <a:lnSpc>
                <a:spcPct val="90000"/>
              </a:lnSpc>
              <a:spcBef>
                <a:spcPct val="0"/>
              </a:spcBef>
              <a:buNone/>
              <a:defRPr lang="es-ES" sz="1600" b="0" kern="1200" dirty="0" smtClean="0">
                <a:solidFill>
                  <a:schemeClr val="bg1"/>
                </a:solidFill>
                <a:latin typeface="+mj-lt"/>
                <a:ea typeface="+mj-ea"/>
                <a:cs typeface="+mj-cs"/>
              </a:defRPr>
            </a:lvl3pPr>
            <a:lvl4pPr marL="0" indent="0" algn="l" defTabSz="914400" rtl="0" eaLnBrk="1" latinLnBrk="0" hangingPunct="1">
              <a:lnSpc>
                <a:spcPct val="90000"/>
              </a:lnSpc>
              <a:spcBef>
                <a:spcPct val="0"/>
              </a:spcBef>
              <a:buNone/>
              <a:defRPr lang="es-ES" sz="1600" b="0" kern="1200" dirty="0" smtClean="0">
                <a:solidFill>
                  <a:schemeClr val="bg1"/>
                </a:solidFill>
                <a:latin typeface="+mj-lt"/>
                <a:ea typeface="+mj-ea"/>
                <a:cs typeface="+mj-cs"/>
              </a:defRPr>
            </a:lvl4pPr>
            <a:lvl5pPr marL="0" indent="0" algn="l" defTabSz="914400" rtl="0" eaLnBrk="1" latinLnBrk="0" hangingPunct="1">
              <a:lnSpc>
                <a:spcPct val="90000"/>
              </a:lnSpc>
              <a:spcBef>
                <a:spcPct val="0"/>
              </a:spcBef>
              <a:buNone/>
              <a:defRPr lang="es-ES" sz="1600" b="0" kern="1200" dirty="0">
                <a:solidFill>
                  <a:schemeClr val="bg1"/>
                </a:solidFill>
                <a:latin typeface="+mj-lt"/>
                <a:ea typeface="+mj-ea"/>
                <a:cs typeface="+mj-cs"/>
              </a:defRPr>
            </a:lvl5pPr>
          </a:lstStyle>
          <a:p>
            <a:r>
              <a:rPr lang="es-ES" dirty="0"/>
              <a:t>Título </a:t>
            </a:r>
            <a:br>
              <a:rPr lang="es-ES" dirty="0"/>
            </a:br>
            <a:r>
              <a:rPr lang="es-ES" dirty="0"/>
              <a:t>del texto</a:t>
            </a:r>
          </a:p>
        </p:txBody>
      </p:sp>
      <p:sp>
        <p:nvSpPr>
          <p:cNvPr id="48" name="Marcador de contenido 2">
            <a:extLst>
              <a:ext uri="{FF2B5EF4-FFF2-40B4-BE49-F238E27FC236}">
                <a16:creationId xmlns:a16="http://schemas.microsoft.com/office/drawing/2014/main" id="{F753833D-4DBE-007B-4186-E69507AC0707}"/>
              </a:ext>
            </a:extLst>
          </p:cNvPr>
          <p:cNvSpPr>
            <a:spLocks noGrp="1"/>
          </p:cNvSpPr>
          <p:nvPr>
            <p:ph idx="15"/>
          </p:nvPr>
        </p:nvSpPr>
        <p:spPr>
          <a:xfrm>
            <a:off x="632940" y="2241550"/>
            <a:ext cx="5463058" cy="1407290"/>
          </a:xfrm>
        </p:spPr>
        <p:txBody>
          <a:bodyPr/>
          <a:lstStyle>
            <a:lvl1pPr>
              <a:spcBef>
                <a:spcPts val="300"/>
              </a:spcBef>
              <a:spcAft>
                <a:spcPts val="300"/>
              </a:spcAft>
              <a:defRPr sz="1200">
                <a:solidFill>
                  <a:schemeClr val="tx1"/>
                </a:solidFill>
                <a:latin typeface="+mn-lt"/>
              </a:defRPr>
            </a:lvl1pPr>
            <a:lvl2pPr>
              <a:spcBef>
                <a:spcPts val="600"/>
              </a:spcBef>
              <a:spcAft>
                <a:spcPts val="300"/>
              </a:spcAft>
              <a:defRPr sz="1200">
                <a:solidFill>
                  <a:schemeClr val="tx1"/>
                </a:solidFill>
                <a:latin typeface="+mn-lt"/>
              </a:defRPr>
            </a:lvl2pPr>
            <a:lvl3pPr>
              <a:spcBef>
                <a:spcPts val="300"/>
              </a:spcBef>
              <a:spcAft>
                <a:spcPts val="300"/>
              </a:spcAft>
              <a:defRPr sz="1200">
                <a:solidFill>
                  <a:schemeClr val="tx1"/>
                </a:solidFill>
                <a:latin typeface="+mn-lt"/>
              </a:defRPr>
            </a:lvl3pPr>
            <a:lvl4pPr>
              <a:spcBef>
                <a:spcPts val="300"/>
              </a:spcBef>
              <a:spcAft>
                <a:spcPts val="300"/>
              </a:spcAft>
              <a:defRPr sz="1200">
                <a:solidFill>
                  <a:schemeClr val="tx1"/>
                </a:solidFill>
                <a:latin typeface="+mn-lt"/>
              </a:defRPr>
            </a:lvl4pPr>
            <a:lvl5pPr>
              <a:spcBef>
                <a:spcPts val="300"/>
              </a:spcBef>
              <a:spcAft>
                <a:spcPts val="300"/>
              </a:spcAft>
              <a:defRPr sz="1200">
                <a:solidFill>
                  <a:schemeClr val="tx1"/>
                </a:solidFill>
                <a:latin typeface="+mn-lt"/>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2" name="Rectángulo 1">
            <a:extLst>
              <a:ext uri="{FF2B5EF4-FFF2-40B4-BE49-F238E27FC236}">
                <a16:creationId xmlns:a16="http://schemas.microsoft.com/office/drawing/2014/main" id="{1F369010-ED45-CDF8-FC0B-B4E0308CB636}"/>
              </a:ext>
            </a:extLst>
          </p:cNvPr>
          <p:cNvSpPr/>
          <p:nvPr userDrawn="1"/>
        </p:nvSpPr>
        <p:spPr>
          <a:xfrm>
            <a:off x="8382000" y="0"/>
            <a:ext cx="1257300" cy="60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Título 1">
            <a:extLst>
              <a:ext uri="{FF2B5EF4-FFF2-40B4-BE49-F238E27FC236}">
                <a16:creationId xmlns:a16="http://schemas.microsoft.com/office/drawing/2014/main" id="{0FEBF4C2-6662-87D1-7AB2-F37388D71788}"/>
              </a:ext>
            </a:extLst>
          </p:cNvPr>
          <p:cNvSpPr>
            <a:spLocks noGrp="1"/>
          </p:cNvSpPr>
          <p:nvPr>
            <p:ph type="ctrTitle" hasCustomPrompt="1"/>
          </p:nvPr>
        </p:nvSpPr>
        <p:spPr>
          <a:xfrm>
            <a:off x="6095999" y="298923"/>
            <a:ext cx="5471833" cy="394705"/>
          </a:xfrm>
          <a:noFill/>
          <a:effectLst/>
        </p:spPr>
        <p:txBody>
          <a:bodyPr wrap="square" anchor="t" anchorCtr="0">
            <a:spAutoFit/>
          </a:bodyPr>
          <a:lstStyle>
            <a:lvl1pPr marL="0" algn="l" defTabSz="914400" rtl="0" eaLnBrk="1" latinLnBrk="0" hangingPunct="1">
              <a:lnSpc>
                <a:spcPct val="90000"/>
              </a:lnSpc>
              <a:spcBef>
                <a:spcPct val="0"/>
              </a:spcBef>
              <a:buNone/>
              <a:defRPr lang="es-ES" sz="1800" b="0" kern="1200" dirty="0">
                <a:solidFill>
                  <a:schemeClr val="tx1"/>
                </a:solidFill>
                <a:latin typeface="+mj-lt"/>
                <a:ea typeface="+mj-ea"/>
                <a:cs typeface="+mj-cs"/>
              </a:defRPr>
            </a:lvl1pPr>
          </a:lstStyle>
          <a:p>
            <a:r>
              <a:rPr lang="es-ES" dirty="0"/>
              <a:t>Título de la diapositiva</a:t>
            </a:r>
          </a:p>
        </p:txBody>
      </p:sp>
      <p:pic>
        <p:nvPicPr>
          <p:cNvPr id="11" name="Imagen 10" descr="Forma&#10;&#10;Descripción generada automáticamente con confianza media">
            <a:extLst>
              <a:ext uri="{FF2B5EF4-FFF2-40B4-BE49-F238E27FC236}">
                <a16:creationId xmlns:a16="http://schemas.microsoft.com/office/drawing/2014/main" id="{DFF6ADAE-6D98-CFCE-0E14-499F6D9316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1640" y="6178474"/>
            <a:ext cx="745097" cy="408064"/>
          </a:xfrm>
          <a:prstGeom prst="rect">
            <a:avLst/>
          </a:prstGeom>
        </p:spPr>
      </p:pic>
      <p:sp>
        <p:nvSpPr>
          <p:cNvPr id="10" name="Rectángulo: esquinas superiores redondeadas 9">
            <a:extLst>
              <a:ext uri="{FF2B5EF4-FFF2-40B4-BE49-F238E27FC236}">
                <a16:creationId xmlns:a16="http://schemas.microsoft.com/office/drawing/2014/main" id="{AB432F95-6959-2378-77F1-2ED9B5F67C7B}"/>
              </a:ext>
            </a:extLst>
          </p:cNvPr>
          <p:cNvSpPr/>
          <p:nvPr userDrawn="1"/>
        </p:nvSpPr>
        <p:spPr>
          <a:xfrm rot="16200000">
            <a:off x="11897661" y="6377562"/>
            <a:ext cx="238634" cy="350044"/>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Marcador de número de diapositiva 5">
            <a:extLst>
              <a:ext uri="{FF2B5EF4-FFF2-40B4-BE49-F238E27FC236}">
                <a16:creationId xmlns:a16="http://schemas.microsoft.com/office/drawing/2014/main" id="{3EB28CFF-4793-CA91-1D78-180103E10142}"/>
              </a:ext>
            </a:extLst>
          </p:cNvPr>
          <p:cNvSpPr>
            <a:spLocks noGrp="1"/>
          </p:cNvSpPr>
          <p:nvPr>
            <p:ph type="sldNum" sz="quarter" idx="4"/>
          </p:nvPr>
        </p:nvSpPr>
        <p:spPr>
          <a:xfrm>
            <a:off x="11841956" y="6433266"/>
            <a:ext cx="350044" cy="238635"/>
          </a:xfrm>
          <a:prstGeom prst="roundRect">
            <a:avLst>
              <a:gd name="adj" fmla="val 0"/>
            </a:avLst>
          </a:prstGeom>
          <a:noFill/>
        </p:spPr>
        <p:txBody>
          <a:bodyPr vert="horz" wrap="square" lIns="72000" tIns="36000" rIns="36000" bIns="36000" rtlCol="0" anchor="ctr">
            <a:noAutofit/>
          </a:bodyPr>
          <a:lstStyle>
            <a:lvl1pPr algn="l">
              <a:defRPr sz="800" b="1">
                <a:solidFill>
                  <a:schemeClr val="bg1"/>
                </a:solidFill>
                <a:latin typeface="+mj-lt"/>
              </a:defRPr>
            </a:lvl1pPr>
          </a:lstStyle>
          <a:p>
            <a:fld id="{98309CE4-51B7-4AD2-AF95-8F8C5FE9EF58}" type="slidenum">
              <a:rPr lang="es-ES" smtClean="0"/>
              <a:pPr/>
              <a:t>‹Nº›</a:t>
            </a:fld>
            <a:endParaRPr lang="es-ES" dirty="0"/>
          </a:p>
        </p:txBody>
      </p:sp>
      <p:pic>
        <p:nvPicPr>
          <p:cNvPr id="12" name="Imagen 11" descr="Forma&#10;&#10;Descripción generada automáticamente con confianza media">
            <a:extLst>
              <a:ext uri="{FF2B5EF4-FFF2-40B4-BE49-F238E27FC236}">
                <a16:creationId xmlns:a16="http://schemas.microsoft.com/office/drawing/2014/main" id="{E51019AF-6645-E5B8-EF55-CFC3BCEFF5C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05975" y="6496339"/>
            <a:ext cx="1821658" cy="119945"/>
          </a:xfrm>
          <a:prstGeom prst="rect">
            <a:avLst/>
          </a:prstGeom>
        </p:spPr>
      </p:pic>
    </p:spTree>
    <p:extLst>
      <p:ext uri="{BB962C8B-B14F-4D97-AF65-F5344CB8AC3E}">
        <p14:creationId xmlns:p14="http://schemas.microsoft.com/office/powerpoint/2010/main" val="9145101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Diapositiva fondo negro ilus azul con foto">
    <p:bg>
      <p:bgPr>
        <a:solidFill>
          <a:schemeClr val="bg1"/>
        </a:solidFill>
        <a:effectLst/>
      </p:bgPr>
    </p:bg>
    <p:spTree>
      <p:nvGrpSpPr>
        <p:cNvPr id="1" name=""/>
        <p:cNvGrpSpPr/>
        <p:nvPr/>
      </p:nvGrpSpPr>
      <p:grpSpPr>
        <a:xfrm>
          <a:off x="0" y="0"/>
          <a:ext cx="0" cy="0"/>
          <a:chOff x="0" y="0"/>
          <a:chExt cx="0" cy="0"/>
        </a:xfrm>
      </p:grpSpPr>
      <p:pic>
        <p:nvPicPr>
          <p:cNvPr id="3" name="Imagen 2" descr="Imagen que contiene estrella&#10;&#10;Descripción generada automáticamente">
            <a:extLst>
              <a:ext uri="{FF2B5EF4-FFF2-40B4-BE49-F238E27FC236}">
                <a16:creationId xmlns:a16="http://schemas.microsoft.com/office/drawing/2014/main" id="{B30DA0A9-266B-9D61-0B7C-A8EAF63BEA82}"/>
              </a:ext>
            </a:extLst>
          </p:cNvPr>
          <p:cNvPicPr>
            <a:picLocks noChangeAspect="1"/>
          </p:cNvPicPr>
          <p:nvPr userDrawn="1"/>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298219" y="177273"/>
            <a:ext cx="5893781" cy="6680727"/>
          </a:xfrm>
          <a:prstGeom prst="rect">
            <a:avLst/>
          </a:prstGeom>
        </p:spPr>
      </p:pic>
      <p:pic>
        <p:nvPicPr>
          <p:cNvPr id="6" name="Imagen 5" descr="Forma&#10;&#10;Descripción generada automáticamente con confianza media">
            <a:extLst>
              <a:ext uri="{FF2B5EF4-FFF2-40B4-BE49-F238E27FC236}">
                <a16:creationId xmlns:a16="http://schemas.microsoft.com/office/drawing/2014/main" id="{360DA86A-08E2-0233-1FDD-BED2218D7C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1640" y="6178474"/>
            <a:ext cx="745097" cy="408064"/>
          </a:xfrm>
          <a:prstGeom prst="rect">
            <a:avLst/>
          </a:prstGeom>
        </p:spPr>
      </p:pic>
      <p:sp>
        <p:nvSpPr>
          <p:cNvPr id="5" name="Rectángulo: esquinas superiores redondeadas 4">
            <a:extLst>
              <a:ext uri="{FF2B5EF4-FFF2-40B4-BE49-F238E27FC236}">
                <a16:creationId xmlns:a16="http://schemas.microsoft.com/office/drawing/2014/main" id="{805A2AFD-0085-1414-CED4-FAC06B76D845}"/>
              </a:ext>
            </a:extLst>
          </p:cNvPr>
          <p:cNvSpPr/>
          <p:nvPr userDrawn="1"/>
        </p:nvSpPr>
        <p:spPr>
          <a:xfrm rot="16200000">
            <a:off x="11897661" y="6377562"/>
            <a:ext cx="238634" cy="350044"/>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número de diapositiva 5">
            <a:extLst>
              <a:ext uri="{FF2B5EF4-FFF2-40B4-BE49-F238E27FC236}">
                <a16:creationId xmlns:a16="http://schemas.microsoft.com/office/drawing/2014/main" id="{D2FFD817-EBC1-C809-A33B-C9F4DB9C7E94}"/>
              </a:ext>
            </a:extLst>
          </p:cNvPr>
          <p:cNvSpPr>
            <a:spLocks noGrp="1"/>
          </p:cNvSpPr>
          <p:nvPr>
            <p:ph type="sldNum" sz="quarter" idx="4"/>
          </p:nvPr>
        </p:nvSpPr>
        <p:spPr>
          <a:xfrm>
            <a:off x="11841956" y="6433266"/>
            <a:ext cx="350044" cy="238635"/>
          </a:xfrm>
          <a:prstGeom prst="roundRect">
            <a:avLst>
              <a:gd name="adj" fmla="val 0"/>
            </a:avLst>
          </a:prstGeom>
          <a:noFill/>
        </p:spPr>
        <p:txBody>
          <a:bodyPr vert="horz" wrap="square" lIns="72000" tIns="36000" rIns="36000" bIns="36000" rtlCol="0" anchor="ctr">
            <a:noAutofit/>
          </a:bodyPr>
          <a:lstStyle>
            <a:lvl1pPr algn="l">
              <a:defRPr sz="800" b="1">
                <a:solidFill>
                  <a:schemeClr val="bg1"/>
                </a:solidFill>
                <a:latin typeface="+mj-lt"/>
              </a:defRPr>
            </a:lvl1pPr>
          </a:lstStyle>
          <a:p>
            <a:fld id="{98309CE4-51B7-4AD2-AF95-8F8C5FE9EF58}" type="slidenum">
              <a:rPr lang="es-ES" smtClean="0"/>
              <a:pPr/>
              <a:t>‹Nº›</a:t>
            </a:fld>
            <a:endParaRPr lang="es-ES" dirty="0"/>
          </a:p>
        </p:txBody>
      </p:sp>
      <p:pic>
        <p:nvPicPr>
          <p:cNvPr id="7" name="Imagen 6" descr="Forma&#10;&#10;Descripción generada automáticamente con confianza media">
            <a:extLst>
              <a:ext uri="{FF2B5EF4-FFF2-40B4-BE49-F238E27FC236}">
                <a16:creationId xmlns:a16="http://schemas.microsoft.com/office/drawing/2014/main" id="{D7B45882-95A9-5ABF-1898-A28EBF325E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05975" y="6496339"/>
            <a:ext cx="1821658" cy="119945"/>
          </a:xfrm>
          <a:prstGeom prst="rect">
            <a:avLst/>
          </a:prstGeom>
        </p:spPr>
      </p:pic>
    </p:spTree>
    <p:extLst>
      <p:ext uri="{BB962C8B-B14F-4D97-AF65-F5344CB8AC3E}">
        <p14:creationId xmlns:p14="http://schemas.microsoft.com/office/powerpoint/2010/main" val="288751327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ntro + 1 Column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49A42-26B6-AFC3-6EFC-AF699FE5504C}"/>
              </a:ext>
            </a:extLst>
          </p:cNvPr>
          <p:cNvSpPr>
            <a:spLocks noGrp="1"/>
          </p:cNvSpPr>
          <p:nvPr>
            <p:ph type="title" hasCustomPrompt="1"/>
          </p:nvPr>
        </p:nvSpPr>
        <p:spPr>
          <a:xfrm>
            <a:off x="509017" y="1990785"/>
            <a:ext cx="5396072" cy="1905354"/>
          </a:xfrm>
        </p:spPr>
        <p:txBody>
          <a:bodyPr anchor="t">
            <a:noAutofit/>
          </a:bodyPr>
          <a:lstStyle>
            <a:lvl1pPr>
              <a:defRPr>
                <a:solidFill>
                  <a:schemeClr val="bg1"/>
                </a:solidFill>
                <a:latin typeface="+mj-lt"/>
              </a:defRPr>
            </a:lvl1pPr>
          </a:lstStyle>
          <a:p>
            <a:r>
              <a:rPr lang="en-US" dirty="0" err="1"/>
              <a:t>Texto</a:t>
            </a:r>
            <a:r>
              <a:rPr lang="en-US" dirty="0"/>
              <a:t> </a:t>
            </a:r>
            <a:r>
              <a:rPr lang="en-US" dirty="0" err="1"/>
              <a:t>introducción</a:t>
            </a:r>
            <a:r>
              <a:rPr lang="en-US" dirty="0"/>
              <a:t>. </a:t>
            </a:r>
            <a:br>
              <a:rPr lang="en-US" dirty="0"/>
            </a:br>
            <a:r>
              <a:rPr lang="en-US" dirty="0" err="1"/>
              <a:t>Máx</a:t>
            </a:r>
            <a:r>
              <a:rPr lang="en-US" dirty="0"/>
              <a:t>. 1/2 </a:t>
            </a:r>
            <a:r>
              <a:rPr lang="en-US" dirty="0" err="1"/>
              <a:t>frases</a:t>
            </a:r>
            <a:r>
              <a:rPr lang="en-US" dirty="0"/>
              <a:t>.</a:t>
            </a:r>
          </a:p>
        </p:txBody>
      </p:sp>
      <p:sp>
        <p:nvSpPr>
          <p:cNvPr id="4" name="Footer Placeholder 1">
            <a:extLst>
              <a:ext uri="{FF2B5EF4-FFF2-40B4-BE49-F238E27FC236}">
                <a16:creationId xmlns:a16="http://schemas.microsoft.com/office/drawing/2014/main" id="{6756771F-5949-D107-8010-E074A00B7429}"/>
              </a:ext>
            </a:extLst>
          </p:cNvPr>
          <p:cNvSpPr>
            <a:spLocks noGrp="1"/>
          </p:cNvSpPr>
          <p:nvPr>
            <p:ph type="ftr" sz="quarter" idx="3"/>
          </p:nvPr>
        </p:nvSpPr>
        <p:spPr>
          <a:xfrm>
            <a:off x="985662" y="385802"/>
            <a:ext cx="4407408" cy="137160"/>
          </a:xfrm>
          <a:prstGeom prst="rect">
            <a:avLst/>
          </a:prstGeom>
        </p:spPr>
        <p:txBody>
          <a:bodyPr vert="horz" lIns="0" tIns="0" rIns="0" bIns="0" rtlCol="0" anchor="ctr">
            <a:noAutofit/>
          </a:bodyPr>
          <a:lstStyle>
            <a:lvl1pPr marL="0" indent="0" algn="l" defTabSz="609585" rtl="0" eaLnBrk="1" fontAlgn="base" hangingPunct="1">
              <a:lnSpc>
                <a:spcPct val="120000"/>
              </a:lnSpc>
              <a:spcBef>
                <a:spcPct val="0"/>
              </a:spcBef>
              <a:spcAft>
                <a:spcPct val="0"/>
              </a:spcAft>
              <a:buSzPct val="80000"/>
              <a:buFont typeface="Arial" charset="0"/>
              <a:buNone/>
              <a:defRPr lang="en-US" sz="800" b="1" i="0" kern="1200" cap="all" spc="50" baseline="0" smtClean="0">
                <a:solidFill>
                  <a:schemeClr val="bg1"/>
                </a:solidFill>
                <a:latin typeface="Manrope" pitchFamily="2" charset="0"/>
                <a:ea typeface="ヒラギノ角ゴ Pro W3" charset="0"/>
                <a:cs typeface="ヒラギノ角ゴ Pro W3" charset="0"/>
              </a:defRPr>
            </a:lvl1pPr>
          </a:lstStyle>
          <a:p>
            <a:r>
              <a:rPr lang="es-ES">
                <a:latin typeface="+mj-lt"/>
              </a:rPr>
              <a:t>PRESENTATION TEMPLATE</a:t>
            </a:r>
            <a:endParaRPr lang="es-ES" dirty="0"/>
          </a:p>
        </p:txBody>
      </p:sp>
      <p:sp>
        <p:nvSpPr>
          <p:cNvPr id="7" name="Text Placeholder 9">
            <a:extLst>
              <a:ext uri="{FF2B5EF4-FFF2-40B4-BE49-F238E27FC236}">
                <a16:creationId xmlns:a16="http://schemas.microsoft.com/office/drawing/2014/main" id="{9164493C-F3E7-80CE-D253-5B558C7B87DE}"/>
              </a:ext>
            </a:extLst>
          </p:cNvPr>
          <p:cNvSpPr>
            <a:spLocks noGrp="1"/>
          </p:cNvSpPr>
          <p:nvPr>
            <p:ph type="body" sz="quarter" idx="15"/>
          </p:nvPr>
        </p:nvSpPr>
        <p:spPr>
          <a:xfrm>
            <a:off x="6284913" y="1989138"/>
            <a:ext cx="5394960" cy="4248150"/>
          </a:xfrm>
        </p:spPr>
        <p:txBody>
          <a:bodyPr>
            <a:noAutofit/>
          </a:bodyPr>
          <a:lstStyle>
            <a:lvl1pPr>
              <a:spcAft>
                <a:spcPts val="600"/>
              </a:spcAft>
              <a:buClr>
                <a:schemeClr val="accent1"/>
              </a:buClr>
              <a:defRPr>
                <a:solidFill>
                  <a:schemeClr val="bg1"/>
                </a:solidFill>
              </a:defRPr>
            </a:lvl1pPr>
            <a:lvl2pPr>
              <a:spcAft>
                <a:spcPts val="600"/>
              </a:spcAft>
              <a:buClr>
                <a:schemeClr val="accent1"/>
              </a:buClr>
              <a:defRPr>
                <a:solidFill>
                  <a:schemeClr val="bg1"/>
                </a:solidFill>
              </a:defRPr>
            </a:lvl2pPr>
            <a:lvl3pPr>
              <a:spcAft>
                <a:spcPts val="600"/>
              </a:spcAft>
              <a:buClr>
                <a:schemeClr val="accent1"/>
              </a:buClr>
              <a:defRPr>
                <a:solidFill>
                  <a:schemeClr val="bg1"/>
                </a:solidFill>
              </a:defRPr>
            </a:lvl3pPr>
            <a:lvl4pPr>
              <a:spcAft>
                <a:spcPts val="600"/>
              </a:spcAft>
              <a:buClr>
                <a:schemeClr val="accent1"/>
              </a:buClr>
              <a:defRPr>
                <a:solidFill>
                  <a:schemeClr val="bg1"/>
                </a:solidFill>
              </a:defRPr>
            </a:lvl4pPr>
            <a:lvl5pPr>
              <a:spcAft>
                <a:spcPts val="600"/>
              </a:spcAft>
              <a:buClr>
                <a:schemeClr val="accent1"/>
              </a:buClr>
              <a:defRPr>
                <a:solidFill>
                  <a:schemeClr val="bg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6" name="Slide Number Placeholder 21">
            <a:extLst>
              <a:ext uri="{FF2B5EF4-FFF2-40B4-BE49-F238E27FC236}">
                <a16:creationId xmlns:a16="http://schemas.microsoft.com/office/drawing/2014/main" id="{2B13DED4-C3BE-6577-F437-2CD18114793A}"/>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chemeClr val="bg1"/>
                </a:solidFill>
                <a:latin typeface="+mj-lt"/>
              </a:defRPr>
            </a:lvl1pPr>
          </a:lstStyle>
          <a:p>
            <a:pPr>
              <a:lnSpc>
                <a:spcPct val="120000"/>
              </a:lnSpc>
              <a:buSzPct val="80000"/>
              <a:buFont typeface="Arial" charset="0"/>
              <a:buNone/>
            </a:pPr>
            <a:fld id="{D102663D-58DE-244D-8E0B-517720744FB1}" type="slidenum">
              <a:rPr lang="es-ES" smtClean="0"/>
              <a:pPr>
                <a:lnSpc>
                  <a:spcPct val="120000"/>
                </a:lnSpc>
                <a:buSzPct val="80000"/>
                <a:buFont typeface="Arial" charset="0"/>
                <a:buNone/>
              </a:pPr>
              <a:t>‹Nº›</a:t>
            </a:fld>
            <a:endParaRPr lang="es-ES" dirty="0"/>
          </a:p>
        </p:txBody>
      </p:sp>
      <p:pic>
        <p:nvPicPr>
          <p:cNvPr id="2" name="Imagen 1">
            <a:extLst>
              <a:ext uri="{FF2B5EF4-FFF2-40B4-BE49-F238E27FC236}">
                <a16:creationId xmlns:a16="http://schemas.microsoft.com/office/drawing/2014/main" id="{23B0611F-5BAD-F2F3-6DD4-9BDA4BAFC31C}"/>
              </a:ext>
            </a:extLst>
          </p:cNvPr>
          <p:cNvPicPr>
            <a:picLocks noChangeAspect="1"/>
          </p:cNvPicPr>
          <p:nvPr userDrawn="1"/>
        </p:nvPicPr>
        <p:blipFill>
          <a:blip r:embed="rId2"/>
          <a:stretch>
            <a:fillRect/>
          </a:stretch>
        </p:blipFill>
        <p:spPr>
          <a:xfrm>
            <a:off x="11140830" y="315048"/>
            <a:ext cx="539043" cy="204171"/>
          </a:xfrm>
          <a:prstGeom prst="rect">
            <a:avLst/>
          </a:prstGeom>
        </p:spPr>
      </p:pic>
      <p:sp>
        <p:nvSpPr>
          <p:cNvPr id="8" name="Text Placeholder 4">
            <a:extLst>
              <a:ext uri="{FF2B5EF4-FFF2-40B4-BE49-F238E27FC236}">
                <a16:creationId xmlns:a16="http://schemas.microsoft.com/office/drawing/2014/main" id="{4E1953BF-EA1A-C241-B41B-ADCD1658E059}"/>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solidFill>
                  <a:schemeClr val="bg1"/>
                </a:solidFill>
              </a:rPr>
              <a:t>uax.com</a:t>
            </a:r>
            <a:endParaRPr lang="es-ES" dirty="0">
              <a:solidFill>
                <a:schemeClr val="bg1"/>
              </a:solidFill>
            </a:endParaRPr>
          </a:p>
        </p:txBody>
      </p:sp>
      <p:sp>
        <p:nvSpPr>
          <p:cNvPr id="9" name="CuadroTexto 8">
            <a:extLst>
              <a:ext uri="{FF2B5EF4-FFF2-40B4-BE49-F238E27FC236}">
                <a16:creationId xmlns:a16="http://schemas.microsoft.com/office/drawing/2014/main" id="{7341A6E1-4C89-D44F-A8EB-09C7F8A5E365}"/>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chemeClr val="bg1"/>
                </a:solidFill>
                <a:effectLst/>
                <a:latin typeface="+mj-lt"/>
              </a:rPr>
              <a:t>Confidential</a:t>
            </a:r>
            <a:r>
              <a:rPr lang="es-ES" sz="800" b="0" i="0" u="none" strike="noStrike" dirty="0">
                <a:solidFill>
                  <a:schemeClr val="bg1"/>
                </a:solidFill>
                <a:effectLst/>
                <a:latin typeface="+mj-lt"/>
              </a:rPr>
              <a:t> &amp; </a:t>
            </a:r>
            <a:r>
              <a:rPr lang="es-ES" sz="800" b="0" i="0" u="none" strike="noStrike" dirty="0" err="1">
                <a:solidFill>
                  <a:schemeClr val="bg1"/>
                </a:solidFill>
                <a:effectLst/>
                <a:latin typeface="+mj-lt"/>
              </a:rPr>
              <a:t>Proprietary</a:t>
            </a:r>
            <a:endParaRPr lang="es-ES" sz="800" b="0" i="0" u="none" strike="noStrike" dirty="0">
              <a:solidFill>
                <a:schemeClr val="bg1"/>
              </a:solidFill>
              <a:effectLst/>
              <a:latin typeface="+mj-lt"/>
            </a:endParaRPr>
          </a:p>
        </p:txBody>
      </p:sp>
      <p:sp>
        <p:nvSpPr>
          <p:cNvPr id="10" name="Marcador de fecha 2">
            <a:extLst>
              <a:ext uri="{FF2B5EF4-FFF2-40B4-BE49-F238E27FC236}">
                <a16:creationId xmlns:a16="http://schemas.microsoft.com/office/drawing/2014/main" id="{70E9644E-C753-4441-BEA0-5148DCF1AFCC}"/>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bg1"/>
                </a:solidFill>
                <a:latin typeface="Manrope" pitchFamily="2" charset="0"/>
              </a:defRPr>
            </a:lvl1pPr>
          </a:lstStyle>
          <a:p>
            <a:fld id="{25BA002E-331A-3143-8EF5-052A58E9F12D}" type="datetime6">
              <a:rPr lang="es-ES" smtClean="0"/>
              <a:pPr/>
              <a:t>octubre de 2024</a:t>
            </a:fld>
            <a:endParaRPr lang="es-ES" dirty="0"/>
          </a:p>
        </p:txBody>
      </p:sp>
    </p:spTree>
    <p:extLst>
      <p:ext uri="{BB962C8B-B14F-4D97-AF65-F5344CB8AC3E}">
        <p14:creationId xmlns:p14="http://schemas.microsoft.com/office/powerpoint/2010/main" val="3542224052"/>
      </p:ext>
    </p:extLst>
  </p:cSld>
  <p:clrMapOvr>
    <a:masterClrMapping/>
  </p:clrMapOvr>
  <p:extLst>
    <p:ext uri="{DCECCB84-F9BA-43D5-87BE-67443E8EF086}">
      <p15:sldGuideLst xmlns:p15="http://schemas.microsoft.com/office/powerpoint/2012/main">
        <p15:guide id="6" pos="3720" userDrawn="1">
          <p15:clr>
            <a:srgbClr val="FBAE40"/>
          </p15:clr>
        </p15:guide>
        <p15:guide id="7" pos="396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 Columna">
    <p:spTree>
      <p:nvGrpSpPr>
        <p:cNvPr id="1" name=""/>
        <p:cNvGrpSpPr/>
        <p:nvPr/>
      </p:nvGrpSpPr>
      <p:grpSpPr>
        <a:xfrm>
          <a:off x="0" y="0"/>
          <a:ext cx="0" cy="0"/>
          <a:chOff x="0" y="0"/>
          <a:chExt cx="0" cy="0"/>
        </a:xfrm>
      </p:grpSpPr>
      <p:sp>
        <p:nvSpPr>
          <p:cNvPr id="159" name="Title 158">
            <a:extLst>
              <a:ext uri="{FF2B5EF4-FFF2-40B4-BE49-F238E27FC236}">
                <a16:creationId xmlns:a16="http://schemas.microsoft.com/office/drawing/2014/main" id="{8D44C5B5-90D9-D727-83E1-5716B25CBAD4}"/>
              </a:ext>
            </a:extLst>
          </p:cNvPr>
          <p:cNvSpPr>
            <a:spLocks noGrp="1"/>
          </p:cNvSpPr>
          <p:nvPr>
            <p:ph type="title" hasCustomPrompt="1"/>
          </p:nvPr>
        </p:nvSpPr>
        <p:spPr>
          <a:xfrm>
            <a:off x="504444" y="1257300"/>
            <a:ext cx="7315200" cy="457200"/>
          </a:xfrm>
        </p:spPr>
        <p:txBody>
          <a:bodyPr>
            <a:noAutofit/>
          </a:bodyPr>
          <a:lstStyle>
            <a:lvl1pPr>
              <a:defRPr>
                <a:solidFill>
                  <a:schemeClr val="bg1"/>
                </a:solidFill>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19" name="Content Placeholder 18">
            <a:extLst>
              <a:ext uri="{FF2B5EF4-FFF2-40B4-BE49-F238E27FC236}">
                <a16:creationId xmlns:a16="http://schemas.microsoft.com/office/drawing/2014/main" id="{B6A860D7-12FD-3B4C-6EE3-F849025CF6DC}"/>
              </a:ext>
            </a:extLst>
          </p:cNvPr>
          <p:cNvSpPr>
            <a:spLocks noGrp="1"/>
          </p:cNvSpPr>
          <p:nvPr>
            <p:ph sz="quarter" idx="14"/>
          </p:nvPr>
        </p:nvSpPr>
        <p:spPr>
          <a:xfrm>
            <a:off x="509588" y="2209800"/>
            <a:ext cx="7310437" cy="4027487"/>
          </a:xfrm>
        </p:spPr>
        <p:txBody>
          <a:bodyPr>
            <a:noAutofit/>
          </a:bodyPr>
          <a:lstStyle>
            <a:lvl1pPr>
              <a:spcAft>
                <a:spcPts val="600"/>
              </a:spcAft>
              <a:defRPr>
                <a:solidFill>
                  <a:schemeClr val="bg1"/>
                </a:solidFill>
              </a:defRPr>
            </a:lvl1pPr>
            <a:lvl2pPr>
              <a:spcAft>
                <a:spcPts val="600"/>
              </a:spcAft>
              <a:buClr>
                <a:schemeClr val="accent1"/>
              </a:buClr>
              <a:defRPr>
                <a:solidFill>
                  <a:schemeClr val="bg1"/>
                </a:solidFill>
              </a:defRPr>
            </a:lvl2pPr>
            <a:lvl3pPr>
              <a:spcAft>
                <a:spcPts val="600"/>
              </a:spcAft>
              <a:buClr>
                <a:schemeClr val="accent1"/>
              </a:buClr>
              <a:defRPr>
                <a:solidFill>
                  <a:schemeClr val="bg1"/>
                </a:solidFill>
              </a:defRPr>
            </a:lvl3pPr>
            <a:lvl4pPr>
              <a:spcAft>
                <a:spcPts val="600"/>
              </a:spcAft>
              <a:buClr>
                <a:schemeClr val="accent1"/>
              </a:buClr>
              <a:defRPr>
                <a:solidFill>
                  <a:schemeClr val="bg1"/>
                </a:solidFill>
              </a:defRPr>
            </a:lvl4pPr>
            <a:lvl5pPr>
              <a:spcAft>
                <a:spcPts val="600"/>
              </a:spcAft>
              <a:buClr>
                <a:schemeClr val="accent1"/>
              </a:buClr>
              <a:defRPr>
                <a:solidFill>
                  <a:schemeClr val="bg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Footer Placeholder 1">
            <a:extLst>
              <a:ext uri="{FF2B5EF4-FFF2-40B4-BE49-F238E27FC236}">
                <a16:creationId xmlns:a16="http://schemas.microsoft.com/office/drawing/2014/main" id="{1FC61289-975E-CE38-90B5-56D668CF171F}"/>
              </a:ext>
            </a:extLst>
          </p:cNvPr>
          <p:cNvSpPr>
            <a:spLocks noGrp="1"/>
          </p:cNvSpPr>
          <p:nvPr>
            <p:ph type="ftr" sz="quarter" idx="12"/>
          </p:nvPr>
        </p:nvSpPr>
        <p:spPr/>
        <p:txBody>
          <a:bodyPr>
            <a:noAutofit/>
          </a:bodyPr>
          <a:lstStyle>
            <a:lvl1pPr>
              <a:defRPr>
                <a:solidFill>
                  <a:schemeClr val="bg1"/>
                </a:solidFill>
              </a:defRPr>
            </a:lvl1pPr>
          </a:lstStyle>
          <a:p>
            <a:r>
              <a:rPr lang="es-ES"/>
              <a:t>PRESENTATION TEMPLATE</a:t>
            </a:r>
            <a:endParaRPr lang="es-ES" dirty="0"/>
          </a:p>
        </p:txBody>
      </p:sp>
      <p:sp>
        <p:nvSpPr>
          <p:cNvPr id="21" name="Text Placeholder 20">
            <a:extLst>
              <a:ext uri="{FF2B5EF4-FFF2-40B4-BE49-F238E27FC236}">
                <a16:creationId xmlns:a16="http://schemas.microsoft.com/office/drawing/2014/main" id="{F6D8FBD4-4371-2E80-541C-846991B5F77F}"/>
              </a:ext>
            </a:extLst>
          </p:cNvPr>
          <p:cNvSpPr>
            <a:spLocks noGrp="1"/>
          </p:cNvSpPr>
          <p:nvPr>
            <p:ph type="body" sz="quarter" idx="15" hasCustomPrompt="1"/>
          </p:nvPr>
        </p:nvSpPr>
        <p:spPr>
          <a:xfrm>
            <a:off x="509206" y="1714500"/>
            <a:ext cx="7310438" cy="274320"/>
          </a:xfrm>
        </p:spPr>
        <p:txBody>
          <a:bodyPr>
            <a:noAutofit/>
          </a:bodyPr>
          <a:lstStyle>
            <a:lvl1pPr>
              <a:defRPr>
                <a:solidFill>
                  <a:schemeClr val="bg1"/>
                </a:solidFill>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sp>
        <p:nvSpPr>
          <p:cNvPr id="5" name="Slide Number Placeholder 21">
            <a:extLst>
              <a:ext uri="{FF2B5EF4-FFF2-40B4-BE49-F238E27FC236}">
                <a16:creationId xmlns:a16="http://schemas.microsoft.com/office/drawing/2014/main" id="{27318914-C5E6-3384-2F4C-DDF28F2CAA60}"/>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chemeClr val="bg1"/>
                </a:solidFill>
                <a:latin typeface="+mj-lt"/>
              </a:defRPr>
            </a:lvl1pPr>
          </a:lstStyle>
          <a:p>
            <a:pPr>
              <a:lnSpc>
                <a:spcPct val="120000"/>
              </a:lnSpc>
              <a:buSzPct val="80000"/>
              <a:buFont typeface="Arial" charset="0"/>
              <a:buNone/>
            </a:pPr>
            <a:fld id="{D102663D-58DE-244D-8E0B-517720744FB1}" type="slidenum">
              <a:rPr lang="es-ES" smtClean="0"/>
              <a:pPr>
                <a:lnSpc>
                  <a:spcPct val="120000"/>
                </a:lnSpc>
                <a:buSzPct val="80000"/>
                <a:buFont typeface="Arial" charset="0"/>
                <a:buNone/>
              </a:pPr>
              <a:t>‹Nº›</a:t>
            </a:fld>
            <a:endParaRPr lang="es-ES" dirty="0"/>
          </a:p>
        </p:txBody>
      </p:sp>
      <p:pic>
        <p:nvPicPr>
          <p:cNvPr id="3" name="Imagen 2">
            <a:extLst>
              <a:ext uri="{FF2B5EF4-FFF2-40B4-BE49-F238E27FC236}">
                <a16:creationId xmlns:a16="http://schemas.microsoft.com/office/drawing/2014/main" id="{0EB9913B-37E9-2928-2F6F-07BF673D4C14}"/>
              </a:ext>
            </a:extLst>
          </p:cNvPr>
          <p:cNvPicPr>
            <a:picLocks noChangeAspect="1"/>
          </p:cNvPicPr>
          <p:nvPr userDrawn="1"/>
        </p:nvPicPr>
        <p:blipFill>
          <a:blip r:embed="rId2"/>
          <a:stretch>
            <a:fillRect/>
          </a:stretch>
        </p:blipFill>
        <p:spPr>
          <a:xfrm>
            <a:off x="11140830" y="315048"/>
            <a:ext cx="539043" cy="204171"/>
          </a:xfrm>
          <a:prstGeom prst="rect">
            <a:avLst/>
          </a:prstGeom>
        </p:spPr>
      </p:pic>
      <p:sp>
        <p:nvSpPr>
          <p:cNvPr id="8" name="Text Placeholder 4">
            <a:extLst>
              <a:ext uri="{FF2B5EF4-FFF2-40B4-BE49-F238E27FC236}">
                <a16:creationId xmlns:a16="http://schemas.microsoft.com/office/drawing/2014/main" id="{2064BD69-E7F5-954B-95F1-19C10792A7B2}"/>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solidFill>
                  <a:schemeClr val="bg1"/>
                </a:solidFill>
              </a:rPr>
              <a:t>uax.com</a:t>
            </a:r>
            <a:endParaRPr lang="es-ES" dirty="0">
              <a:solidFill>
                <a:schemeClr val="bg1"/>
              </a:solidFill>
            </a:endParaRPr>
          </a:p>
        </p:txBody>
      </p:sp>
      <p:sp>
        <p:nvSpPr>
          <p:cNvPr id="9" name="CuadroTexto 8">
            <a:extLst>
              <a:ext uri="{FF2B5EF4-FFF2-40B4-BE49-F238E27FC236}">
                <a16:creationId xmlns:a16="http://schemas.microsoft.com/office/drawing/2014/main" id="{21D4B910-0905-074B-AB44-17AB0564FD92}"/>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chemeClr val="bg1"/>
                </a:solidFill>
                <a:effectLst/>
                <a:latin typeface="+mj-lt"/>
              </a:rPr>
              <a:t>Confidential</a:t>
            </a:r>
            <a:r>
              <a:rPr lang="es-ES" sz="800" b="0" i="0" u="none" strike="noStrike" dirty="0">
                <a:solidFill>
                  <a:schemeClr val="bg1"/>
                </a:solidFill>
                <a:effectLst/>
                <a:latin typeface="+mj-lt"/>
              </a:rPr>
              <a:t> &amp; </a:t>
            </a:r>
            <a:r>
              <a:rPr lang="es-ES" sz="800" b="0" i="0" u="none" strike="noStrike" dirty="0" err="1">
                <a:solidFill>
                  <a:schemeClr val="bg1"/>
                </a:solidFill>
                <a:effectLst/>
                <a:latin typeface="+mj-lt"/>
              </a:rPr>
              <a:t>Proprietary</a:t>
            </a:r>
            <a:endParaRPr lang="es-ES" sz="800" b="0" i="0" u="none" strike="noStrike" dirty="0">
              <a:solidFill>
                <a:schemeClr val="bg1"/>
              </a:solidFill>
              <a:effectLst/>
              <a:latin typeface="+mj-lt"/>
            </a:endParaRPr>
          </a:p>
        </p:txBody>
      </p:sp>
      <p:sp>
        <p:nvSpPr>
          <p:cNvPr id="10" name="Marcador de fecha 2">
            <a:extLst>
              <a:ext uri="{FF2B5EF4-FFF2-40B4-BE49-F238E27FC236}">
                <a16:creationId xmlns:a16="http://schemas.microsoft.com/office/drawing/2014/main" id="{1BD1F4AE-D33E-9146-8B94-0C9FD3C44F30}"/>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bg1"/>
                </a:solidFill>
                <a:latin typeface="Manrope" pitchFamily="2" charset="0"/>
              </a:defRPr>
            </a:lvl1pPr>
          </a:lstStyle>
          <a:p>
            <a:fld id="{25BA002E-331A-3143-8EF5-052A58E9F12D}" type="datetime6">
              <a:rPr lang="es-ES" smtClean="0"/>
              <a:pPr/>
              <a:t>octubre de 2024</a:t>
            </a:fld>
            <a:endParaRPr lang="es-ES" dirty="0"/>
          </a:p>
        </p:txBody>
      </p:sp>
    </p:spTree>
    <p:extLst>
      <p:ext uri="{BB962C8B-B14F-4D97-AF65-F5344CB8AC3E}">
        <p14:creationId xmlns:p14="http://schemas.microsoft.com/office/powerpoint/2010/main" val="575754643"/>
      </p:ext>
    </p:extLst>
  </p:cSld>
  <p:clrMapOvr>
    <a:masterClrMapping/>
  </p:clrMapOvr>
  <p:extLst>
    <p:ext uri="{DCECCB84-F9BA-43D5-87BE-67443E8EF086}">
      <p15:sldGuideLst xmlns:p15="http://schemas.microsoft.com/office/powerpoint/2012/main">
        <p15:guide id="2" orient="horz" pos="4320">
          <p15:clr>
            <a:srgbClr val="FBAE40"/>
          </p15:clr>
        </p15:guide>
        <p15:guide id="4" orient="horz" pos="316">
          <p15:clr>
            <a:srgbClr val="FBAE40"/>
          </p15:clr>
        </p15:guide>
        <p15:guide id="7" pos="4920" userDrawn="1">
          <p15:clr>
            <a:srgbClr val="FBAE40"/>
          </p15:clr>
        </p15:guide>
        <p15:guide id="8" orient="horz" pos="139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 Columna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C61289-975E-CE38-90B5-56D668CF171F}"/>
              </a:ext>
            </a:extLst>
          </p:cNvPr>
          <p:cNvSpPr>
            <a:spLocks noGrp="1"/>
          </p:cNvSpPr>
          <p:nvPr>
            <p:ph type="ftr" sz="quarter" idx="12"/>
          </p:nvPr>
        </p:nvSpPr>
        <p:spPr/>
        <p:txBody>
          <a:bodyPr>
            <a:noAutofit/>
          </a:bodyPr>
          <a:lstStyle>
            <a:lvl1pPr>
              <a:defRPr>
                <a:solidFill>
                  <a:schemeClr val="bg1"/>
                </a:solidFill>
              </a:defRPr>
            </a:lvl1pPr>
          </a:lstStyle>
          <a:p>
            <a:r>
              <a:rPr lang="es-ES"/>
              <a:t>PRESENTATION TEMPLATE</a:t>
            </a:r>
            <a:endParaRPr lang="es-ES" dirty="0"/>
          </a:p>
        </p:txBody>
      </p:sp>
      <p:sp>
        <p:nvSpPr>
          <p:cNvPr id="3" name="Title 2">
            <a:extLst>
              <a:ext uri="{FF2B5EF4-FFF2-40B4-BE49-F238E27FC236}">
                <a16:creationId xmlns:a16="http://schemas.microsoft.com/office/drawing/2014/main" id="{8A4F55AC-4F18-8862-03A0-3D79DEA865B6}"/>
              </a:ext>
            </a:extLst>
          </p:cNvPr>
          <p:cNvSpPr>
            <a:spLocks noGrp="1"/>
          </p:cNvSpPr>
          <p:nvPr>
            <p:ph type="title" hasCustomPrompt="1"/>
          </p:nvPr>
        </p:nvSpPr>
        <p:spPr>
          <a:xfrm>
            <a:off x="504444" y="1257300"/>
            <a:ext cx="11183112" cy="457200"/>
          </a:xfrm>
        </p:spPr>
        <p:txBody>
          <a:bodyPr lIns="0" tIns="0" rIns="0" bIns="0" anchor="t">
            <a:noAutofit/>
          </a:bodyPr>
          <a:lstStyle>
            <a:lvl1pPr>
              <a:defRPr>
                <a:solidFill>
                  <a:schemeClr val="bg1"/>
                </a:solidFill>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17" name="Content Placeholder 16">
            <a:extLst>
              <a:ext uri="{FF2B5EF4-FFF2-40B4-BE49-F238E27FC236}">
                <a16:creationId xmlns:a16="http://schemas.microsoft.com/office/drawing/2014/main" id="{E012DB2F-C87C-BED8-50F7-D015F6E5CFC4}"/>
              </a:ext>
            </a:extLst>
          </p:cNvPr>
          <p:cNvSpPr>
            <a:spLocks noGrp="1"/>
          </p:cNvSpPr>
          <p:nvPr>
            <p:ph sz="quarter" idx="15"/>
          </p:nvPr>
        </p:nvSpPr>
        <p:spPr>
          <a:xfrm>
            <a:off x="504443" y="2209800"/>
            <a:ext cx="5394960" cy="4011532"/>
          </a:xfrm>
        </p:spPr>
        <p:txBody>
          <a:bodyPr>
            <a:noAutofit/>
          </a:bodyPr>
          <a:lstStyle>
            <a:lvl1pPr>
              <a:spcAft>
                <a:spcPts val="600"/>
              </a:spcAft>
              <a:defRPr sz="1600">
                <a:solidFill>
                  <a:schemeClr val="bg1"/>
                </a:solidFill>
              </a:defRPr>
            </a:lvl1pPr>
            <a:lvl2pPr>
              <a:spcAft>
                <a:spcPts val="600"/>
              </a:spcAft>
              <a:buClr>
                <a:schemeClr val="accent1"/>
              </a:buClr>
              <a:defRPr sz="1600">
                <a:solidFill>
                  <a:schemeClr val="bg1"/>
                </a:solidFill>
              </a:defRPr>
            </a:lvl2pPr>
            <a:lvl3pPr>
              <a:spcAft>
                <a:spcPts val="600"/>
              </a:spcAft>
              <a:buClr>
                <a:schemeClr val="accent1"/>
              </a:buClr>
              <a:defRPr sz="1600">
                <a:solidFill>
                  <a:schemeClr val="bg1"/>
                </a:solidFill>
              </a:defRPr>
            </a:lvl3pPr>
            <a:lvl4pPr>
              <a:spcAft>
                <a:spcPts val="600"/>
              </a:spcAft>
              <a:buClr>
                <a:schemeClr val="accent1"/>
              </a:buClr>
              <a:defRPr sz="1600">
                <a:solidFill>
                  <a:schemeClr val="bg1"/>
                </a:solidFill>
              </a:defRPr>
            </a:lvl4pPr>
            <a:lvl5pPr>
              <a:spcAft>
                <a:spcPts val="600"/>
              </a:spcAft>
              <a:buClr>
                <a:schemeClr val="accent1"/>
              </a:buClr>
              <a:defRPr sz="1600">
                <a:solidFill>
                  <a:schemeClr val="bg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18" name="Content Placeholder 16">
            <a:extLst>
              <a:ext uri="{FF2B5EF4-FFF2-40B4-BE49-F238E27FC236}">
                <a16:creationId xmlns:a16="http://schemas.microsoft.com/office/drawing/2014/main" id="{82B33D4F-3CD5-B1F4-E420-DE9C0A8440B8}"/>
              </a:ext>
            </a:extLst>
          </p:cNvPr>
          <p:cNvSpPr>
            <a:spLocks noGrp="1"/>
          </p:cNvSpPr>
          <p:nvPr>
            <p:ph sz="quarter" idx="16"/>
          </p:nvPr>
        </p:nvSpPr>
        <p:spPr>
          <a:xfrm>
            <a:off x="6292596" y="2209800"/>
            <a:ext cx="5394960" cy="4011532"/>
          </a:xfrm>
        </p:spPr>
        <p:txBody>
          <a:bodyPr>
            <a:noAutofit/>
          </a:bodyPr>
          <a:lstStyle>
            <a:lvl1pPr>
              <a:spcAft>
                <a:spcPts val="600"/>
              </a:spcAft>
              <a:buClr>
                <a:schemeClr val="accent1"/>
              </a:buClr>
              <a:defRPr sz="1600">
                <a:solidFill>
                  <a:schemeClr val="bg1"/>
                </a:solidFill>
              </a:defRPr>
            </a:lvl1pPr>
            <a:lvl2pPr>
              <a:spcAft>
                <a:spcPts val="600"/>
              </a:spcAft>
              <a:buClr>
                <a:schemeClr val="accent1"/>
              </a:buClr>
              <a:defRPr sz="1600">
                <a:solidFill>
                  <a:schemeClr val="bg1"/>
                </a:solidFill>
              </a:defRPr>
            </a:lvl2pPr>
            <a:lvl3pPr>
              <a:spcAft>
                <a:spcPts val="600"/>
              </a:spcAft>
              <a:buClr>
                <a:schemeClr val="accent1"/>
              </a:buClr>
              <a:defRPr sz="1600">
                <a:solidFill>
                  <a:schemeClr val="bg1"/>
                </a:solidFill>
              </a:defRPr>
            </a:lvl3pPr>
            <a:lvl4pPr>
              <a:spcAft>
                <a:spcPts val="600"/>
              </a:spcAft>
              <a:buClr>
                <a:schemeClr val="accent1"/>
              </a:buClr>
              <a:defRPr sz="1600">
                <a:solidFill>
                  <a:schemeClr val="bg1"/>
                </a:solidFill>
              </a:defRPr>
            </a:lvl4pPr>
            <a:lvl5pPr>
              <a:spcAft>
                <a:spcPts val="600"/>
              </a:spcAft>
              <a:buClr>
                <a:schemeClr val="accent1"/>
              </a:buClr>
              <a:defRPr sz="1600">
                <a:solidFill>
                  <a:schemeClr val="bg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0" name="Text Placeholder 20">
            <a:extLst>
              <a:ext uri="{FF2B5EF4-FFF2-40B4-BE49-F238E27FC236}">
                <a16:creationId xmlns:a16="http://schemas.microsoft.com/office/drawing/2014/main" id="{85C93315-A838-8FB7-59B2-8E6B83E8405F}"/>
              </a:ext>
            </a:extLst>
          </p:cNvPr>
          <p:cNvSpPr>
            <a:spLocks noGrp="1"/>
          </p:cNvSpPr>
          <p:nvPr>
            <p:ph type="body" sz="quarter" idx="17" hasCustomPrompt="1"/>
          </p:nvPr>
        </p:nvSpPr>
        <p:spPr>
          <a:xfrm>
            <a:off x="509206" y="1714500"/>
            <a:ext cx="11178350" cy="274320"/>
          </a:xfrm>
        </p:spPr>
        <p:txBody>
          <a:bodyPr>
            <a:noAutofit/>
          </a:bodyPr>
          <a:lstStyle>
            <a:lvl1pPr>
              <a:defRPr>
                <a:solidFill>
                  <a:schemeClr val="bg1"/>
                </a:solidFill>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sp>
        <p:nvSpPr>
          <p:cNvPr id="6" name="Slide Number Placeholder 21">
            <a:extLst>
              <a:ext uri="{FF2B5EF4-FFF2-40B4-BE49-F238E27FC236}">
                <a16:creationId xmlns:a16="http://schemas.microsoft.com/office/drawing/2014/main" id="{ADADD49F-C7B0-0833-5655-9BF3A6736EE4}"/>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chemeClr val="bg1"/>
                </a:solidFill>
                <a:latin typeface="+mj-lt"/>
              </a:defRPr>
            </a:lvl1pPr>
          </a:lstStyle>
          <a:p>
            <a:pPr>
              <a:lnSpc>
                <a:spcPct val="120000"/>
              </a:lnSpc>
              <a:buSzPct val="80000"/>
              <a:buFont typeface="Arial" charset="0"/>
              <a:buNone/>
            </a:pPr>
            <a:fld id="{D102663D-58DE-244D-8E0B-517720744FB1}" type="slidenum">
              <a:rPr lang="es-ES" smtClean="0"/>
              <a:pPr>
                <a:lnSpc>
                  <a:spcPct val="120000"/>
                </a:lnSpc>
                <a:buSzPct val="80000"/>
                <a:buFont typeface="Arial" charset="0"/>
                <a:buNone/>
              </a:pPr>
              <a:t>‹Nº›</a:t>
            </a:fld>
            <a:endParaRPr lang="es-ES" dirty="0"/>
          </a:p>
        </p:txBody>
      </p:sp>
      <p:pic>
        <p:nvPicPr>
          <p:cNvPr id="4" name="Imagen 3">
            <a:extLst>
              <a:ext uri="{FF2B5EF4-FFF2-40B4-BE49-F238E27FC236}">
                <a16:creationId xmlns:a16="http://schemas.microsoft.com/office/drawing/2014/main" id="{520D1F95-9D27-82A3-393D-976F53B201ED}"/>
              </a:ext>
            </a:extLst>
          </p:cNvPr>
          <p:cNvPicPr>
            <a:picLocks noChangeAspect="1"/>
          </p:cNvPicPr>
          <p:nvPr userDrawn="1"/>
        </p:nvPicPr>
        <p:blipFill>
          <a:blip r:embed="rId2"/>
          <a:stretch>
            <a:fillRect/>
          </a:stretch>
        </p:blipFill>
        <p:spPr>
          <a:xfrm>
            <a:off x="11140830" y="315048"/>
            <a:ext cx="539043" cy="204171"/>
          </a:xfrm>
          <a:prstGeom prst="rect">
            <a:avLst/>
          </a:prstGeom>
        </p:spPr>
      </p:pic>
      <p:sp>
        <p:nvSpPr>
          <p:cNvPr id="9" name="Text Placeholder 4">
            <a:extLst>
              <a:ext uri="{FF2B5EF4-FFF2-40B4-BE49-F238E27FC236}">
                <a16:creationId xmlns:a16="http://schemas.microsoft.com/office/drawing/2014/main" id="{88FB33F3-2C1D-324F-86C4-83D6CDB56CCA}"/>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solidFill>
                  <a:schemeClr val="bg1"/>
                </a:solidFill>
              </a:rPr>
              <a:t>uax.com</a:t>
            </a:r>
            <a:endParaRPr lang="es-ES" dirty="0">
              <a:solidFill>
                <a:schemeClr val="bg1"/>
              </a:solidFill>
            </a:endParaRPr>
          </a:p>
        </p:txBody>
      </p:sp>
      <p:sp>
        <p:nvSpPr>
          <p:cNvPr id="10" name="CuadroTexto 9">
            <a:extLst>
              <a:ext uri="{FF2B5EF4-FFF2-40B4-BE49-F238E27FC236}">
                <a16:creationId xmlns:a16="http://schemas.microsoft.com/office/drawing/2014/main" id="{B15692E8-B780-6744-B37D-58207D915038}"/>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chemeClr val="bg1"/>
                </a:solidFill>
                <a:effectLst/>
                <a:latin typeface="+mj-lt"/>
              </a:rPr>
              <a:t>Confidential</a:t>
            </a:r>
            <a:r>
              <a:rPr lang="es-ES" sz="800" b="0" i="0" u="none" strike="noStrike" dirty="0">
                <a:solidFill>
                  <a:schemeClr val="bg1"/>
                </a:solidFill>
                <a:effectLst/>
                <a:latin typeface="+mj-lt"/>
              </a:rPr>
              <a:t> &amp; </a:t>
            </a:r>
            <a:r>
              <a:rPr lang="es-ES" sz="800" b="0" i="0" u="none" strike="noStrike" dirty="0" err="1">
                <a:solidFill>
                  <a:schemeClr val="bg1"/>
                </a:solidFill>
                <a:effectLst/>
                <a:latin typeface="+mj-lt"/>
              </a:rPr>
              <a:t>Proprietary</a:t>
            </a:r>
            <a:endParaRPr lang="es-ES" sz="800" b="0" i="0" u="none" strike="noStrike" dirty="0">
              <a:solidFill>
                <a:schemeClr val="bg1"/>
              </a:solidFill>
              <a:effectLst/>
              <a:latin typeface="+mj-lt"/>
            </a:endParaRPr>
          </a:p>
        </p:txBody>
      </p:sp>
      <p:sp>
        <p:nvSpPr>
          <p:cNvPr id="11" name="Marcador de fecha 2">
            <a:extLst>
              <a:ext uri="{FF2B5EF4-FFF2-40B4-BE49-F238E27FC236}">
                <a16:creationId xmlns:a16="http://schemas.microsoft.com/office/drawing/2014/main" id="{ABF1BF61-F1D2-9C41-8B73-4F618D89B179}"/>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bg1"/>
                </a:solidFill>
                <a:latin typeface="Manrope" pitchFamily="2" charset="0"/>
              </a:defRPr>
            </a:lvl1pPr>
          </a:lstStyle>
          <a:p>
            <a:fld id="{25BA002E-331A-3143-8EF5-052A58E9F12D}" type="datetime6">
              <a:rPr lang="es-ES" smtClean="0"/>
              <a:pPr/>
              <a:t>octubre de 2024</a:t>
            </a:fld>
            <a:endParaRPr lang="es-ES" dirty="0"/>
          </a:p>
        </p:txBody>
      </p:sp>
    </p:spTree>
    <p:extLst>
      <p:ext uri="{BB962C8B-B14F-4D97-AF65-F5344CB8AC3E}">
        <p14:creationId xmlns:p14="http://schemas.microsoft.com/office/powerpoint/2010/main" val="1542283227"/>
      </p:ext>
    </p:extLst>
  </p:cSld>
  <p:clrMapOvr>
    <a:masterClrMapping/>
  </p:clrMapOvr>
  <p:extLst>
    <p:ext uri="{DCECCB84-F9BA-43D5-87BE-67443E8EF086}">
      <p15:sldGuideLst xmlns:p15="http://schemas.microsoft.com/office/powerpoint/2012/main">
        <p15:guide id="4" orient="horz" pos="316">
          <p15:clr>
            <a:srgbClr val="FBAE40"/>
          </p15:clr>
        </p15:guide>
        <p15:guide id="6" pos="3727">
          <p15:clr>
            <a:srgbClr val="FBAE40"/>
          </p15:clr>
        </p15:guide>
        <p15:guide id="7" pos="3953">
          <p15:clr>
            <a:srgbClr val="FBAE40"/>
          </p15:clr>
        </p15:guide>
        <p15:guide id="8" orient="horz" pos="13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Columnas">
    <p:spTree>
      <p:nvGrpSpPr>
        <p:cNvPr id="1" name=""/>
        <p:cNvGrpSpPr/>
        <p:nvPr/>
      </p:nvGrpSpPr>
      <p:grpSpPr>
        <a:xfrm>
          <a:off x="0" y="0"/>
          <a:ext cx="0" cy="0"/>
          <a:chOff x="0" y="0"/>
          <a:chExt cx="0" cy="0"/>
        </a:xfrm>
      </p:grpSpPr>
      <p:sp>
        <p:nvSpPr>
          <p:cNvPr id="49" name="Content Placeholder 48">
            <a:extLst>
              <a:ext uri="{FF2B5EF4-FFF2-40B4-BE49-F238E27FC236}">
                <a16:creationId xmlns:a16="http://schemas.microsoft.com/office/drawing/2014/main" id="{7D2D77C1-A8AE-16CD-DB73-FF8BA33A2284}"/>
              </a:ext>
            </a:extLst>
          </p:cNvPr>
          <p:cNvSpPr>
            <a:spLocks noGrp="1"/>
          </p:cNvSpPr>
          <p:nvPr>
            <p:ph sz="quarter" idx="19"/>
          </p:nvPr>
        </p:nvSpPr>
        <p:spPr>
          <a:xfrm>
            <a:off x="508000" y="2604876"/>
            <a:ext cx="3471863" cy="3643524"/>
          </a:xfrm>
        </p:spPr>
        <p:txBody>
          <a:bodyPr wrap="square" lIns="0" tIns="0" rIns="0" bIns="0">
            <a:noAutofit/>
          </a:bodyPr>
          <a:lstStyle>
            <a:lvl1pPr>
              <a:spcAft>
                <a:spcPts val="600"/>
              </a:spcAft>
              <a:buClr>
                <a:schemeClr val="accent1"/>
              </a:buClr>
              <a:defRPr sz="1400">
                <a:solidFill>
                  <a:schemeClr val="bg1"/>
                </a:solidFill>
              </a:defRPr>
            </a:lvl1pPr>
            <a:lvl2pPr>
              <a:spcAft>
                <a:spcPts val="600"/>
              </a:spcAft>
              <a:buClr>
                <a:schemeClr val="accent1"/>
              </a:buClr>
              <a:defRPr sz="1400">
                <a:solidFill>
                  <a:schemeClr val="bg1"/>
                </a:solidFill>
              </a:defRPr>
            </a:lvl2pPr>
            <a:lvl3pPr>
              <a:spcAft>
                <a:spcPts val="600"/>
              </a:spcAft>
              <a:buClr>
                <a:schemeClr val="accent1"/>
              </a:buClr>
              <a:defRPr sz="1400">
                <a:solidFill>
                  <a:schemeClr val="bg1"/>
                </a:solidFill>
              </a:defRPr>
            </a:lvl3pPr>
            <a:lvl4pPr>
              <a:spcAft>
                <a:spcPts val="600"/>
              </a:spcAft>
              <a:buClr>
                <a:schemeClr val="accent1"/>
              </a:buClr>
              <a:defRPr sz="1400">
                <a:solidFill>
                  <a:schemeClr val="bg1"/>
                </a:solidFill>
              </a:defRPr>
            </a:lvl4pPr>
            <a:lvl5pPr>
              <a:spcAft>
                <a:spcPts val="600"/>
              </a:spcAft>
              <a:buClr>
                <a:schemeClr val="accent1"/>
              </a:buClr>
              <a:defRPr sz="1400">
                <a:solidFill>
                  <a:schemeClr val="bg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2" name="Footer Placeholder 1">
            <a:extLst>
              <a:ext uri="{FF2B5EF4-FFF2-40B4-BE49-F238E27FC236}">
                <a16:creationId xmlns:a16="http://schemas.microsoft.com/office/drawing/2014/main" id="{F21A2C2D-153E-FB12-0C42-97627A57F98B}"/>
              </a:ext>
            </a:extLst>
          </p:cNvPr>
          <p:cNvSpPr>
            <a:spLocks noGrp="1"/>
          </p:cNvSpPr>
          <p:nvPr>
            <p:ph type="ftr" sz="quarter" idx="13"/>
          </p:nvPr>
        </p:nvSpPr>
        <p:spPr/>
        <p:txBody>
          <a:bodyPr wrap="square">
            <a:noAutofit/>
          </a:bodyPr>
          <a:lstStyle>
            <a:lvl1pPr>
              <a:defRPr>
                <a:solidFill>
                  <a:schemeClr val="bg1"/>
                </a:solidFill>
              </a:defRPr>
            </a:lvl1pPr>
          </a:lstStyle>
          <a:p>
            <a:r>
              <a:rPr lang="es-ES"/>
              <a:t>PRESENTATION TEMPLATE</a:t>
            </a:r>
            <a:endParaRPr lang="es-ES" dirty="0"/>
          </a:p>
        </p:txBody>
      </p:sp>
      <p:sp>
        <p:nvSpPr>
          <p:cNvPr id="120" name="Title 119">
            <a:extLst>
              <a:ext uri="{FF2B5EF4-FFF2-40B4-BE49-F238E27FC236}">
                <a16:creationId xmlns:a16="http://schemas.microsoft.com/office/drawing/2014/main" id="{2A72DCEB-A544-3AC4-A1AF-9D8E353C8523}"/>
              </a:ext>
            </a:extLst>
          </p:cNvPr>
          <p:cNvSpPr>
            <a:spLocks noGrp="1"/>
          </p:cNvSpPr>
          <p:nvPr>
            <p:ph type="title" hasCustomPrompt="1"/>
          </p:nvPr>
        </p:nvSpPr>
        <p:spPr>
          <a:xfrm>
            <a:off x="504444" y="1257300"/>
            <a:ext cx="11183112" cy="457200"/>
          </a:xfrm>
        </p:spPr>
        <p:txBody>
          <a:bodyPr wrap="square">
            <a:noAutofit/>
          </a:bodyPr>
          <a:lstStyle>
            <a:lvl1pPr>
              <a:defRPr>
                <a:solidFill>
                  <a:schemeClr val="bg1"/>
                </a:solidFill>
              </a:defRPr>
            </a:lvl1pPr>
          </a:lstStyle>
          <a:p>
            <a:r>
              <a:rPr lang="en-US" dirty="0"/>
              <a:t>El </a:t>
            </a:r>
            <a:r>
              <a:rPr lang="en-US" dirty="0" err="1"/>
              <a:t>título</a:t>
            </a:r>
            <a:r>
              <a:rPr lang="en-US" dirty="0"/>
              <a:t> </a:t>
            </a:r>
            <a:r>
              <a:rPr lang="en-US" dirty="0" err="1"/>
              <a:t>va</a:t>
            </a:r>
            <a:r>
              <a:rPr lang="en-US" dirty="0"/>
              <a:t> </a:t>
            </a:r>
            <a:r>
              <a:rPr lang="en-US" dirty="0" err="1"/>
              <a:t>aquí</a:t>
            </a:r>
            <a:r>
              <a:rPr lang="en-US" dirty="0"/>
              <a:t>.</a:t>
            </a:r>
          </a:p>
        </p:txBody>
      </p:sp>
      <p:sp>
        <p:nvSpPr>
          <p:cNvPr id="22" name="Text Placeholder 4">
            <a:extLst>
              <a:ext uri="{FF2B5EF4-FFF2-40B4-BE49-F238E27FC236}">
                <a16:creationId xmlns:a16="http://schemas.microsoft.com/office/drawing/2014/main" id="{31ECF718-DFE4-1F47-BA8B-028461BEE860}"/>
              </a:ext>
            </a:extLst>
          </p:cNvPr>
          <p:cNvSpPr>
            <a:spLocks noGrp="1"/>
          </p:cNvSpPr>
          <p:nvPr>
            <p:ph type="body" sz="quarter" idx="11" hasCustomPrompt="1"/>
          </p:nvPr>
        </p:nvSpPr>
        <p:spPr>
          <a:xfrm>
            <a:off x="507716" y="2209800"/>
            <a:ext cx="347472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600" b="1" i="0" kern="1200" spc="13">
                <a:solidFill>
                  <a:schemeClr val="bg1"/>
                </a:solidFill>
                <a:latin typeface="Manrope" pitchFamily="2" charset="0"/>
                <a:ea typeface="ヒラギノ角ゴ Pro W3" charset="0"/>
                <a:cs typeface="Manrope" pitchFamily="2" charset="0"/>
              </a:defRPr>
            </a:lvl1pPr>
            <a:lvl2pPr marL="7938" indent="215900">
              <a:tabLst/>
              <a:defRPr sz="1400"/>
            </a:lvl2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1</a:t>
            </a:r>
          </a:p>
        </p:txBody>
      </p:sp>
      <p:sp>
        <p:nvSpPr>
          <p:cNvPr id="3" name="Text Placeholder 4">
            <a:extLst>
              <a:ext uri="{FF2B5EF4-FFF2-40B4-BE49-F238E27FC236}">
                <a16:creationId xmlns:a16="http://schemas.microsoft.com/office/drawing/2014/main" id="{CDA3909C-D111-F968-F71F-7731A7193375}"/>
              </a:ext>
            </a:extLst>
          </p:cNvPr>
          <p:cNvSpPr>
            <a:spLocks noGrp="1"/>
          </p:cNvSpPr>
          <p:nvPr>
            <p:ph type="body" sz="quarter" idx="17" hasCustomPrompt="1"/>
          </p:nvPr>
        </p:nvSpPr>
        <p:spPr>
          <a:xfrm>
            <a:off x="4358640" y="2209800"/>
            <a:ext cx="347472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600" b="1" i="0" kern="1200" spc="13">
                <a:solidFill>
                  <a:schemeClr val="bg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2</a:t>
            </a:r>
            <a:endParaRPr lang="en-US" dirty="0"/>
          </a:p>
        </p:txBody>
      </p:sp>
      <p:sp>
        <p:nvSpPr>
          <p:cNvPr id="5" name="Text Placeholder 4">
            <a:extLst>
              <a:ext uri="{FF2B5EF4-FFF2-40B4-BE49-F238E27FC236}">
                <a16:creationId xmlns:a16="http://schemas.microsoft.com/office/drawing/2014/main" id="{2346C566-8181-1091-DD32-F0CBB57E77A3}"/>
              </a:ext>
            </a:extLst>
          </p:cNvPr>
          <p:cNvSpPr>
            <a:spLocks noGrp="1"/>
          </p:cNvSpPr>
          <p:nvPr>
            <p:ph type="body" sz="quarter" idx="18" hasCustomPrompt="1"/>
          </p:nvPr>
        </p:nvSpPr>
        <p:spPr>
          <a:xfrm>
            <a:off x="8212836" y="2209800"/>
            <a:ext cx="3474720" cy="275653"/>
          </a:xfrm>
          <a:prstGeom prst="rect">
            <a:avLst/>
          </a:prstGeom>
        </p:spPr>
        <p:txBody>
          <a:bodyPr wrap="square" lIns="0" tIns="0" rIns="0" bIns="0" anchor="t" anchorCtr="0">
            <a:noAutofit/>
          </a:bodyPr>
          <a:lstStyle>
            <a:lvl1pPr marL="0" marR="0" indent="0" algn="l" defTabSz="609570" rtl="0" eaLnBrk="1" fontAlgn="base" latinLnBrk="0" hangingPunct="1">
              <a:lnSpc>
                <a:spcPct val="120000"/>
              </a:lnSpc>
              <a:spcBef>
                <a:spcPts val="0"/>
              </a:spcBef>
              <a:spcAft>
                <a:spcPts val="800"/>
              </a:spcAft>
              <a:buClrTx/>
              <a:buSzPct val="80000"/>
              <a:buFont typeface="Arial" charset="0"/>
              <a:buNone/>
              <a:tabLst/>
              <a:defRPr lang="en-US" sz="1600" b="1" i="0" kern="1200" spc="13">
                <a:solidFill>
                  <a:schemeClr val="bg1"/>
                </a:solidFill>
                <a:latin typeface="Manrope" pitchFamily="2" charset="0"/>
                <a:ea typeface="ヒラギノ角ゴ Pro W3" charset="0"/>
                <a:cs typeface="Manrope" pitchFamily="2" charset="0"/>
              </a:defRPr>
            </a:lvl1pPr>
          </a:lstStyle>
          <a:p>
            <a:pPr marL="0" marR="0" lvl="0" indent="0" algn="l" defTabSz="609570" rtl="0" eaLnBrk="1" fontAlgn="base" latinLnBrk="0" hangingPunct="1">
              <a:lnSpc>
                <a:spcPct val="120000"/>
              </a:lnSpc>
              <a:spcBef>
                <a:spcPts val="0"/>
              </a:spcBef>
              <a:spcAft>
                <a:spcPts val="800"/>
              </a:spcAft>
              <a:buClrTx/>
              <a:buSzPct val="80000"/>
              <a:buFont typeface="Arial" charset="0"/>
              <a:buNone/>
              <a:tabLst/>
              <a:defRPr/>
            </a:pPr>
            <a:r>
              <a:rPr lang="en-AU" dirty="0" err="1"/>
              <a:t>Subtítulo</a:t>
            </a:r>
            <a:r>
              <a:rPr lang="en-AU" dirty="0"/>
              <a:t> 3</a:t>
            </a:r>
            <a:endParaRPr lang="en-US" dirty="0"/>
          </a:p>
        </p:txBody>
      </p:sp>
      <p:sp>
        <p:nvSpPr>
          <p:cNvPr id="50" name="Content Placeholder 48">
            <a:extLst>
              <a:ext uri="{FF2B5EF4-FFF2-40B4-BE49-F238E27FC236}">
                <a16:creationId xmlns:a16="http://schemas.microsoft.com/office/drawing/2014/main" id="{F54C112E-5329-2244-F5C9-296C76AC64D3}"/>
              </a:ext>
            </a:extLst>
          </p:cNvPr>
          <p:cNvSpPr>
            <a:spLocks noGrp="1"/>
          </p:cNvSpPr>
          <p:nvPr>
            <p:ph sz="quarter" idx="20"/>
          </p:nvPr>
        </p:nvSpPr>
        <p:spPr>
          <a:xfrm>
            <a:off x="4361847" y="2604876"/>
            <a:ext cx="3471863" cy="3643524"/>
          </a:xfrm>
        </p:spPr>
        <p:txBody>
          <a:bodyPr wrap="square" lIns="0" tIns="0" rIns="0" bIns="0">
            <a:noAutofit/>
          </a:bodyPr>
          <a:lstStyle>
            <a:lvl1pPr>
              <a:spcAft>
                <a:spcPts val="600"/>
              </a:spcAft>
              <a:buClr>
                <a:schemeClr val="accent1"/>
              </a:buClr>
              <a:defRPr sz="1400">
                <a:solidFill>
                  <a:schemeClr val="bg1"/>
                </a:solidFill>
              </a:defRPr>
            </a:lvl1pPr>
            <a:lvl2pPr>
              <a:spcAft>
                <a:spcPts val="600"/>
              </a:spcAft>
              <a:buClr>
                <a:schemeClr val="accent1"/>
              </a:buClr>
              <a:defRPr sz="1400">
                <a:solidFill>
                  <a:schemeClr val="bg1"/>
                </a:solidFill>
              </a:defRPr>
            </a:lvl2pPr>
            <a:lvl3pPr>
              <a:spcAft>
                <a:spcPts val="600"/>
              </a:spcAft>
              <a:buClr>
                <a:schemeClr val="accent1"/>
              </a:buClr>
              <a:defRPr sz="1400">
                <a:solidFill>
                  <a:schemeClr val="bg1"/>
                </a:solidFill>
              </a:defRPr>
            </a:lvl3pPr>
            <a:lvl4pPr>
              <a:spcAft>
                <a:spcPts val="600"/>
              </a:spcAft>
              <a:buClr>
                <a:schemeClr val="accent1"/>
              </a:buClr>
              <a:defRPr sz="1400">
                <a:solidFill>
                  <a:schemeClr val="bg1"/>
                </a:solidFill>
              </a:defRPr>
            </a:lvl4pPr>
            <a:lvl5pPr>
              <a:spcAft>
                <a:spcPts val="600"/>
              </a:spcAft>
              <a:buClr>
                <a:schemeClr val="accent1"/>
              </a:buClr>
              <a:defRPr sz="1400">
                <a:solidFill>
                  <a:schemeClr val="bg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1" name="Content Placeholder 48">
            <a:extLst>
              <a:ext uri="{FF2B5EF4-FFF2-40B4-BE49-F238E27FC236}">
                <a16:creationId xmlns:a16="http://schemas.microsoft.com/office/drawing/2014/main" id="{EE79B022-9857-60A8-6793-C3F176DC3CE2}"/>
              </a:ext>
            </a:extLst>
          </p:cNvPr>
          <p:cNvSpPr>
            <a:spLocks noGrp="1"/>
          </p:cNvSpPr>
          <p:nvPr>
            <p:ph sz="quarter" idx="21"/>
          </p:nvPr>
        </p:nvSpPr>
        <p:spPr>
          <a:xfrm>
            <a:off x="8215693" y="2604876"/>
            <a:ext cx="3471863" cy="3643524"/>
          </a:xfrm>
        </p:spPr>
        <p:txBody>
          <a:bodyPr wrap="square" lIns="0" tIns="0" rIns="0" bIns="0">
            <a:noAutofit/>
          </a:bodyPr>
          <a:lstStyle>
            <a:lvl1pPr>
              <a:spcAft>
                <a:spcPts val="600"/>
              </a:spcAft>
              <a:buClr>
                <a:schemeClr val="accent1"/>
              </a:buClr>
              <a:defRPr sz="1400">
                <a:solidFill>
                  <a:schemeClr val="bg1"/>
                </a:solidFill>
              </a:defRPr>
            </a:lvl1pPr>
            <a:lvl2pPr>
              <a:spcAft>
                <a:spcPts val="600"/>
              </a:spcAft>
              <a:buClr>
                <a:schemeClr val="accent1"/>
              </a:buClr>
              <a:defRPr sz="1400">
                <a:solidFill>
                  <a:schemeClr val="bg1"/>
                </a:solidFill>
              </a:defRPr>
            </a:lvl2pPr>
            <a:lvl3pPr>
              <a:spcAft>
                <a:spcPts val="600"/>
              </a:spcAft>
              <a:buClr>
                <a:schemeClr val="accent1"/>
              </a:buClr>
              <a:defRPr sz="1400">
                <a:solidFill>
                  <a:schemeClr val="bg1"/>
                </a:solidFill>
              </a:defRPr>
            </a:lvl3pPr>
            <a:lvl4pPr>
              <a:spcAft>
                <a:spcPts val="600"/>
              </a:spcAft>
              <a:buClr>
                <a:schemeClr val="accent1"/>
              </a:buClr>
              <a:defRPr sz="1400">
                <a:solidFill>
                  <a:schemeClr val="bg1"/>
                </a:solidFill>
              </a:defRPr>
            </a:lvl4pPr>
            <a:lvl5pPr>
              <a:spcAft>
                <a:spcPts val="600"/>
              </a:spcAft>
              <a:buClr>
                <a:schemeClr val="accent1"/>
              </a:buClr>
              <a:defRPr sz="1400">
                <a:solidFill>
                  <a:schemeClr val="bg1"/>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3" name="Text Placeholder 20">
            <a:extLst>
              <a:ext uri="{FF2B5EF4-FFF2-40B4-BE49-F238E27FC236}">
                <a16:creationId xmlns:a16="http://schemas.microsoft.com/office/drawing/2014/main" id="{D5ECF0C8-E7B8-BCA5-AFFB-C14DCE659548}"/>
              </a:ext>
            </a:extLst>
          </p:cNvPr>
          <p:cNvSpPr>
            <a:spLocks noGrp="1"/>
          </p:cNvSpPr>
          <p:nvPr>
            <p:ph type="body" sz="quarter" idx="22" hasCustomPrompt="1"/>
          </p:nvPr>
        </p:nvSpPr>
        <p:spPr>
          <a:xfrm>
            <a:off x="509206" y="1714500"/>
            <a:ext cx="11178350" cy="274320"/>
          </a:xfrm>
        </p:spPr>
        <p:txBody>
          <a:bodyPr wrap="square">
            <a:noAutofit/>
          </a:bodyPr>
          <a:lstStyle>
            <a:lvl1pPr>
              <a:defRPr>
                <a:solidFill>
                  <a:schemeClr val="bg1"/>
                </a:solidFill>
              </a:defRPr>
            </a:lvl1pPr>
          </a:lstStyle>
          <a:p>
            <a:pPr lvl="0"/>
            <a:r>
              <a:rPr lang="en-US" dirty="0"/>
              <a:t>El </a:t>
            </a:r>
            <a:r>
              <a:rPr lang="en-US" dirty="0" err="1"/>
              <a:t>subtítulo</a:t>
            </a:r>
            <a:r>
              <a:rPr lang="en-US" dirty="0"/>
              <a:t> </a:t>
            </a:r>
            <a:r>
              <a:rPr lang="en-US" dirty="0" err="1"/>
              <a:t>va</a:t>
            </a:r>
            <a:r>
              <a:rPr lang="en-US" dirty="0"/>
              <a:t> </a:t>
            </a:r>
            <a:r>
              <a:rPr lang="en-US" dirty="0" err="1"/>
              <a:t>aquí</a:t>
            </a:r>
            <a:r>
              <a:rPr lang="en-US" dirty="0"/>
              <a:t>.</a:t>
            </a:r>
          </a:p>
        </p:txBody>
      </p:sp>
      <p:sp>
        <p:nvSpPr>
          <p:cNvPr id="7" name="Slide Number Placeholder 21">
            <a:extLst>
              <a:ext uri="{FF2B5EF4-FFF2-40B4-BE49-F238E27FC236}">
                <a16:creationId xmlns:a16="http://schemas.microsoft.com/office/drawing/2014/main" id="{08AB3AED-E51F-2C21-532A-841CA2885940}"/>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chemeClr val="bg1"/>
                </a:solidFill>
                <a:latin typeface="+mj-lt"/>
              </a:defRPr>
            </a:lvl1pPr>
          </a:lstStyle>
          <a:p>
            <a:pPr>
              <a:lnSpc>
                <a:spcPct val="120000"/>
              </a:lnSpc>
              <a:buSzPct val="80000"/>
              <a:buFont typeface="Arial" charset="0"/>
              <a:buNone/>
            </a:pPr>
            <a:fld id="{D102663D-58DE-244D-8E0B-517720744FB1}" type="slidenum">
              <a:rPr lang="es-ES" smtClean="0"/>
              <a:pPr>
                <a:lnSpc>
                  <a:spcPct val="120000"/>
                </a:lnSpc>
                <a:buSzPct val="80000"/>
                <a:buFont typeface="Arial" charset="0"/>
                <a:buNone/>
              </a:pPr>
              <a:t>‹Nº›</a:t>
            </a:fld>
            <a:endParaRPr lang="es-ES" dirty="0"/>
          </a:p>
        </p:txBody>
      </p:sp>
      <p:pic>
        <p:nvPicPr>
          <p:cNvPr id="4" name="Imagen 3">
            <a:extLst>
              <a:ext uri="{FF2B5EF4-FFF2-40B4-BE49-F238E27FC236}">
                <a16:creationId xmlns:a16="http://schemas.microsoft.com/office/drawing/2014/main" id="{DF8D4F82-8E0D-4B81-D28F-C3F4543B6685}"/>
              </a:ext>
            </a:extLst>
          </p:cNvPr>
          <p:cNvPicPr>
            <a:picLocks noChangeAspect="1"/>
          </p:cNvPicPr>
          <p:nvPr userDrawn="1"/>
        </p:nvPicPr>
        <p:blipFill>
          <a:blip r:embed="rId2"/>
          <a:stretch>
            <a:fillRect/>
          </a:stretch>
        </p:blipFill>
        <p:spPr>
          <a:xfrm>
            <a:off x="11140830" y="315048"/>
            <a:ext cx="539043" cy="204171"/>
          </a:xfrm>
          <a:prstGeom prst="rect">
            <a:avLst/>
          </a:prstGeom>
        </p:spPr>
      </p:pic>
      <p:sp>
        <p:nvSpPr>
          <p:cNvPr id="13" name="Text Placeholder 4">
            <a:extLst>
              <a:ext uri="{FF2B5EF4-FFF2-40B4-BE49-F238E27FC236}">
                <a16:creationId xmlns:a16="http://schemas.microsoft.com/office/drawing/2014/main" id="{0EFBCE90-480A-B542-949A-6352234FCD75}"/>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solidFill>
                  <a:schemeClr val="bg1"/>
                </a:solidFill>
              </a:rPr>
              <a:t>uax.com</a:t>
            </a:r>
            <a:endParaRPr lang="es-ES" dirty="0">
              <a:solidFill>
                <a:schemeClr val="bg1"/>
              </a:solidFill>
            </a:endParaRPr>
          </a:p>
        </p:txBody>
      </p:sp>
      <p:sp>
        <p:nvSpPr>
          <p:cNvPr id="14" name="CuadroTexto 13">
            <a:extLst>
              <a:ext uri="{FF2B5EF4-FFF2-40B4-BE49-F238E27FC236}">
                <a16:creationId xmlns:a16="http://schemas.microsoft.com/office/drawing/2014/main" id="{0347CE45-F989-1044-8E90-74ECC0042145}"/>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chemeClr val="bg1"/>
                </a:solidFill>
                <a:effectLst/>
                <a:latin typeface="+mj-lt"/>
              </a:rPr>
              <a:t>Confidential</a:t>
            </a:r>
            <a:r>
              <a:rPr lang="es-ES" sz="800" b="0" i="0" u="none" strike="noStrike" dirty="0">
                <a:solidFill>
                  <a:schemeClr val="bg1"/>
                </a:solidFill>
                <a:effectLst/>
                <a:latin typeface="+mj-lt"/>
              </a:rPr>
              <a:t> &amp; </a:t>
            </a:r>
            <a:r>
              <a:rPr lang="es-ES" sz="800" b="0" i="0" u="none" strike="noStrike" dirty="0" err="1">
                <a:solidFill>
                  <a:schemeClr val="bg1"/>
                </a:solidFill>
                <a:effectLst/>
                <a:latin typeface="+mj-lt"/>
              </a:rPr>
              <a:t>Proprietary</a:t>
            </a:r>
            <a:endParaRPr lang="es-ES" sz="800" b="0" i="0" u="none" strike="noStrike" dirty="0">
              <a:solidFill>
                <a:schemeClr val="bg1"/>
              </a:solidFill>
              <a:effectLst/>
              <a:latin typeface="+mj-lt"/>
            </a:endParaRPr>
          </a:p>
        </p:txBody>
      </p:sp>
      <p:sp>
        <p:nvSpPr>
          <p:cNvPr id="15" name="Marcador de fecha 2">
            <a:extLst>
              <a:ext uri="{FF2B5EF4-FFF2-40B4-BE49-F238E27FC236}">
                <a16:creationId xmlns:a16="http://schemas.microsoft.com/office/drawing/2014/main" id="{51AFBE38-FBD3-BB4C-AE20-760B0F2AD8F2}"/>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bg1"/>
                </a:solidFill>
                <a:latin typeface="Manrope" pitchFamily="2" charset="0"/>
              </a:defRPr>
            </a:lvl1pPr>
          </a:lstStyle>
          <a:p>
            <a:fld id="{25BA002E-331A-3143-8EF5-052A58E9F12D}" type="datetime6">
              <a:rPr lang="es-ES" smtClean="0"/>
              <a:pPr/>
              <a:t>octubre de 2024</a:t>
            </a:fld>
            <a:endParaRPr lang="es-ES" dirty="0"/>
          </a:p>
        </p:txBody>
      </p:sp>
    </p:spTree>
    <p:extLst>
      <p:ext uri="{BB962C8B-B14F-4D97-AF65-F5344CB8AC3E}">
        <p14:creationId xmlns:p14="http://schemas.microsoft.com/office/powerpoint/2010/main" val="2397373726"/>
      </p:ext>
    </p:extLst>
  </p:cSld>
  <p:clrMapOvr>
    <a:masterClrMapping/>
  </p:clrMapOvr>
  <p:extLst>
    <p:ext uri="{DCECCB84-F9BA-43D5-87BE-67443E8EF086}">
      <p15:sldGuideLst xmlns:p15="http://schemas.microsoft.com/office/powerpoint/2012/main">
        <p15:guide id="1" pos="2525">
          <p15:clr>
            <a:srgbClr val="FBAE40"/>
          </p15:clr>
        </p15:guide>
        <p15:guide id="2" pos="2729">
          <p15:clr>
            <a:srgbClr val="FBAE40"/>
          </p15:clr>
        </p15:guide>
        <p15:guide id="3" pos="4951">
          <p15:clr>
            <a:srgbClr val="FBAE40"/>
          </p15:clr>
        </p15:guide>
        <p15:guide id="4" pos="5155">
          <p15:clr>
            <a:srgbClr val="FBAE40"/>
          </p15:clr>
        </p15:guide>
        <p15:guide id="5" orient="horz" pos="13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sor-01">
    <p:bg>
      <p:bgPr>
        <a:solidFill>
          <a:srgbClr val="0060AB"/>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249A82-5EDC-22CB-61D2-490FF454D101}"/>
              </a:ext>
            </a:extLst>
          </p:cNvPr>
          <p:cNvSpPr>
            <a:spLocks noGrp="1"/>
          </p:cNvSpPr>
          <p:nvPr>
            <p:ph type="ftr" sz="quarter" idx="12"/>
          </p:nvPr>
        </p:nvSpPr>
        <p:spPr/>
        <p:txBody>
          <a:bodyPr wrap="square">
            <a:noAutofit/>
          </a:bodyPr>
          <a:lstStyle>
            <a:lvl1pPr>
              <a:defRPr>
                <a:solidFill>
                  <a:schemeClr val="bg1"/>
                </a:solidFill>
              </a:defRPr>
            </a:lvl1pPr>
          </a:lstStyle>
          <a:p>
            <a:r>
              <a:rPr lang="en-AU"/>
              <a:t>PRESENTATION TEMPLATE</a:t>
            </a:r>
            <a:endParaRPr lang="en-AU" dirty="0"/>
          </a:p>
        </p:txBody>
      </p:sp>
      <p:sp>
        <p:nvSpPr>
          <p:cNvPr id="3" name="Title 2">
            <a:extLst>
              <a:ext uri="{FF2B5EF4-FFF2-40B4-BE49-F238E27FC236}">
                <a16:creationId xmlns:a16="http://schemas.microsoft.com/office/drawing/2014/main" id="{D6423091-9506-C48C-C356-09E2ED172F22}"/>
              </a:ext>
            </a:extLst>
          </p:cNvPr>
          <p:cNvSpPr>
            <a:spLocks noGrp="1"/>
          </p:cNvSpPr>
          <p:nvPr>
            <p:ph type="title" hasCustomPrompt="1"/>
          </p:nvPr>
        </p:nvSpPr>
        <p:spPr>
          <a:xfrm>
            <a:off x="509016" y="2996403"/>
            <a:ext cx="9509760" cy="1645920"/>
          </a:xfrm>
          <a:prstGeom prst="rect">
            <a:avLst/>
          </a:prstGeom>
        </p:spPr>
        <p:txBody>
          <a:bodyPr wrap="square" anchor="t">
            <a:noAutofit/>
          </a:bodyPr>
          <a:lstStyle>
            <a:lvl1pPr>
              <a:lnSpc>
                <a:spcPct val="100000"/>
              </a:lnSpc>
              <a:defRPr sz="3600">
                <a:solidFill>
                  <a:schemeClr val="bg1"/>
                </a:solidFill>
              </a:defRPr>
            </a:lvl1pPr>
          </a:lstStyle>
          <a:p>
            <a:r>
              <a:rPr lang="en-US" dirty="0" err="1"/>
              <a:t>Título</a:t>
            </a:r>
            <a:r>
              <a:rPr lang="en-US" dirty="0"/>
              <a:t> Divisor</a:t>
            </a:r>
          </a:p>
        </p:txBody>
      </p:sp>
      <p:sp>
        <p:nvSpPr>
          <p:cNvPr id="6" name="Text Placeholder 12">
            <a:extLst>
              <a:ext uri="{FF2B5EF4-FFF2-40B4-BE49-F238E27FC236}">
                <a16:creationId xmlns:a16="http://schemas.microsoft.com/office/drawing/2014/main" id="{E09B984D-F011-5FE6-A17E-DCDC43714835}"/>
              </a:ext>
            </a:extLst>
          </p:cNvPr>
          <p:cNvSpPr>
            <a:spLocks noGrp="1"/>
          </p:cNvSpPr>
          <p:nvPr>
            <p:ph type="body" sz="quarter" idx="13" hasCustomPrompt="1"/>
          </p:nvPr>
        </p:nvSpPr>
        <p:spPr>
          <a:xfrm>
            <a:off x="507548" y="2415455"/>
            <a:ext cx="9507311" cy="402956"/>
          </a:xfrm>
        </p:spPr>
        <p:txBody>
          <a:bodyPr wrap="square">
            <a:noAutofit/>
          </a:bodyPr>
          <a:lstStyle>
            <a:lvl1pPr marL="0" indent="0" algn="l" defTabSz="609570" rtl="0" eaLnBrk="1" fontAlgn="base" hangingPunct="1">
              <a:lnSpc>
                <a:spcPct val="120000"/>
              </a:lnSpc>
              <a:spcBef>
                <a:spcPts val="0"/>
              </a:spcBef>
              <a:spcAft>
                <a:spcPts val="600"/>
              </a:spcAft>
              <a:buSzPct val="80000"/>
              <a:buFont typeface="Arial" charset="0"/>
              <a:buNone/>
              <a:defRPr lang="en-GB" sz="1600" b="1" kern="1200" cap="all" spc="150" baseline="0" dirty="0">
                <a:solidFill>
                  <a:schemeClr val="bg1"/>
                </a:solidFill>
                <a:latin typeface="+mj-lt"/>
                <a:ea typeface="ヒラギノ角ゴ Pro W3" charset="0"/>
                <a:cs typeface="ヒラギノ角ゴ Pro W3" charset="0"/>
              </a:defRPr>
            </a:lvl1pPr>
          </a:lstStyle>
          <a:p>
            <a:r>
              <a:rPr lang="en-GB" dirty="0" err="1"/>
              <a:t>Apartado</a:t>
            </a:r>
            <a:endParaRPr lang="en-GB" dirty="0"/>
          </a:p>
        </p:txBody>
      </p:sp>
      <p:sp>
        <p:nvSpPr>
          <p:cNvPr id="7" name="Slide Number Placeholder 21">
            <a:extLst>
              <a:ext uri="{FF2B5EF4-FFF2-40B4-BE49-F238E27FC236}">
                <a16:creationId xmlns:a16="http://schemas.microsoft.com/office/drawing/2014/main" id="{BCC5FC74-D347-C15F-1C1B-6198C5F504BA}"/>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chemeClr val="bg1"/>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pic>
        <p:nvPicPr>
          <p:cNvPr id="5" name="Imagen 4">
            <a:extLst>
              <a:ext uri="{FF2B5EF4-FFF2-40B4-BE49-F238E27FC236}">
                <a16:creationId xmlns:a16="http://schemas.microsoft.com/office/drawing/2014/main" id="{EC47C1ED-1339-FBB2-A9EA-89C75966DC88}"/>
              </a:ext>
            </a:extLst>
          </p:cNvPr>
          <p:cNvPicPr>
            <a:picLocks noChangeAspect="1"/>
          </p:cNvPicPr>
          <p:nvPr userDrawn="1"/>
        </p:nvPicPr>
        <p:blipFill>
          <a:blip r:embed="rId2"/>
          <a:stretch>
            <a:fillRect/>
          </a:stretch>
        </p:blipFill>
        <p:spPr>
          <a:xfrm>
            <a:off x="11140830" y="315048"/>
            <a:ext cx="539043" cy="204171"/>
          </a:xfrm>
          <a:prstGeom prst="rect">
            <a:avLst/>
          </a:prstGeom>
        </p:spPr>
      </p:pic>
      <p:sp>
        <p:nvSpPr>
          <p:cNvPr id="8" name="CuadroTexto 7">
            <a:extLst>
              <a:ext uri="{FF2B5EF4-FFF2-40B4-BE49-F238E27FC236}">
                <a16:creationId xmlns:a16="http://schemas.microsoft.com/office/drawing/2014/main" id="{37890644-1E17-5C30-D625-58BE22A348CA}"/>
              </a:ext>
            </a:extLst>
          </p:cNvPr>
          <p:cNvSpPr txBox="1"/>
          <p:nvPr userDrawn="1"/>
        </p:nvSpPr>
        <p:spPr>
          <a:xfrm>
            <a:off x="6803571" y="1785257"/>
            <a:ext cx="0" cy="0"/>
          </a:xfrm>
          <a:prstGeom prst="rect">
            <a:avLst/>
          </a:prstGeom>
        </p:spPr>
        <p:txBody>
          <a:bodyPr vert="horz" wrap="none" lIns="0" tIns="0" rIns="0" bIns="0" rtlCol="0">
            <a:noAutofit/>
          </a:bodyPr>
          <a:lstStyle/>
          <a:p>
            <a:pPr algn="l">
              <a:lnSpc>
                <a:spcPct val="120000"/>
              </a:lnSpc>
            </a:pPr>
            <a:endParaRPr lang="es-ES" sz="1600" dirty="0">
              <a:latin typeface="+mn-lt"/>
            </a:endParaRPr>
          </a:p>
        </p:txBody>
      </p:sp>
      <p:pic>
        <p:nvPicPr>
          <p:cNvPr id="4" name="Imagen 3">
            <a:extLst>
              <a:ext uri="{FF2B5EF4-FFF2-40B4-BE49-F238E27FC236}">
                <a16:creationId xmlns:a16="http://schemas.microsoft.com/office/drawing/2014/main" id="{6CD24C04-92FA-FFE6-B994-B6A1E5AF5D31}"/>
              </a:ext>
            </a:extLst>
          </p:cNvPr>
          <p:cNvPicPr>
            <a:picLocks noChangeAspect="1"/>
          </p:cNvPicPr>
          <p:nvPr userDrawn="1"/>
        </p:nvPicPr>
        <p:blipFill>
          <a:blip r:embed="rId3">
            <a:alphaModFix amt="50000"/>
          </a:blip>
          <a:stretch>
            <a:fillRect/>
          </a:stretch>
        </p:blipFill>
        <p:spPr>
          <a:xfrm>
            <a:off x="507548" y="5828821"/>
            <a:ext cx="1004002" cy="759372"/>
          </a:xfrm>
          <a:prstGeom prst="rect">
            <a:avLst/>
          </a:prstGeom>
          <a:effectLst/>
        </p:spPr>
      </p:pic>
      <p:sp>
        <p:nvSpPr>
          <p:cNvPr id="10" name="CuadroTexto 9">
            <a:extLst>
              <a:ext uri="{FF2B5EF4-FFF2-40B4-BE49-F238E27FC236}">
                <a16:creationId xmlns:a16="http://schemas.microsoft.com/office/drawing/2014/main" id="{870214A6-CF02-B54C-A792-111E129B4CF7}"/>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chemeClr val="bg1"/>
                </a:solidFill>
                <a:effectLst/>
                <a:latin typeface="+mj-lt"/>
              </a:rPr>
              <a:t>Confidential</a:t>
            </a:r>
            <a:r>
              <a:rPr lang="es-ES" sz="800" b="0" i="0" u="none" strike="noStrike" dirty="0">
                <a:solidFill>
                  <a:schemeClr val="bg1"/>
                </a:solidFill>
                <a:effectLst/>
                <a:latin typeface="+mj-lt"/>
              </a:rPr>
              <a:t> &amp; </a:t>
            </a:r>
            <a:r>
              <a:rPr lang="es-ES" sz="800" b="0" i="0" u="none" strike="noStrike" dirty="0" err="1">
                <a:solidFill>
                  <a:schemeClr val="bg1"/>
                </a:solidFill>
                <a:effectLst/>
                <a:latin typeface="+mj-lt"/>
              </a:rPr>
              <a:t>Proprietary</a:t>
            </a:r>
            <a:endParaRPr lang="es-ES" sz="800" b="0" i="0" u="none" strike="noStrike" dirty="0">
              <a:solidFill>
                <a:schemeClr val="bg1"/>
              </a:solidFill>
              <a:effectLst/>
              <a:latin typeface="+mj-lt"/>
            </a:endParaRPr>
          </a:p>
        </p:txBody>
      </p:sp>
    </p:spTree>
    <p:extLst>
      <p:ext uri="{BB962C8B-B14F-4D97-AF65-F5344CB8AC3E}">
        <p14:creationId xmlns:p14="http://schemas.microsoft.com/office/powerpoint/2010/main" val="2747277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sor-02">
    <p:bg>
      <p:bgPr>
        <a:solidFill>
          <a:srgbClr val="22222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249A82-5EDC-22CB-61D2-490FF454D101}"/>
              </a:ext>
            </a:extLst>
          </p:cNvPr>
          <p:cNvSpPr>
            <a:spLocks noGrp="1"/>
          </p:cNvSpPr>
          <p:nvPr>
            <p:ph type="ftr" sz="quarter" idx="12"/>
          </p:nvPr>
        </p:nvSpPr>
        <p:spPr/>
        <p:txBody>
          <a:bodyPr wrap="square">
            <a:noAutofit/>
          </a:bodyPr>
          <a:lstStyle>
            <a:lvl1pPr>
              <a:defRPr>
                <a:solidFill>
                  <a:schemeClr val="bg1"/>
                </a:solidFill>
              </a:defRPr>
            </a:lvl1pPr>
          </a:lstStyle>
          <a:p>
            <a:r>
              <a:rPr lang="en-AU"/>
              <a:t>PRESENTATION TEMPLATE</a:t>
            </a:r>
            <a:endParaRPr lang="en-AU" dirty="0"/>
          </a:p>
        </p:txBody>
      </p:sp>
      <p:sp>
        <p:nvSpPr>
          <p:cNvPr id="3" name="Title 2">
            <a:extLst>
              <a:ext uri="{FF2B5EF4-FFF2-40B4-BE49-F238E27FC236}">
                <a16:creationId xmlns:a16="http://schemas.microsoft.com/office/drawing/2014/main" id="{D6423091-9506-C48C-C356-09E2ED172F22}"/>
              </a:ext>
            </a:extLst>
          </p:cNvPr>
          <p:cNvSpPr>
            <a:spLocks noGrp="1"/>
          </p:cNvSpPr>
          <p:nvPr>
            <p:ph type="title" hasCustomPrompt="1"/>
          </p:nvPr>
        </p:nvSpPr>
        <p:spPr>
          <a:xfrm>
            <a:off x="509016" y="2996403"/>
            <a:ext cx="9509760" cy="1645920"/>
          </a:xfrm>
          <a:prstGeom prst="rect">
            <a:avLst/>
          </a:prstGeom>
        </p:spPr>
        <p:txBody>
          <a:bodyPr wrap="square" anchor="t">
            <a:noAutofit/>
          </a:bodyPr>
          <a:lstStyle>
            <a:lvl1pPr>
              <a:lnSpc>
                <a:spcPct val="100000"/>
              </a:lnSpc>
              <a:defRPr sz="3600">
                <a:solidFill>
                  <a:schemeClr val="bg1"/>
                </a:solidFill>
              </a:defRPr>
            </a:lvl1pPr>
          </a:lstStyle>
          <a:p>
            <a:r>
              <a:rPr lang="en-US" dirty="0" err="1"/>
              <a:t>Título</a:t>
            </a:r>
            <a:r>
              <a:rPr lang="en-US" dirty="0"/>
              <a:t> Divisor</a:t>
            </a:r>
          </a:p>
        </p:txBody>
      </p:sp>
      <p:sp>
        <p:nvSpPr>
          <p:cNvPr id="6" name="Text Placeholder 12">
            <a:extLst>
              <a:ext uri="{FF2B5EF4-FFF2-40B4-BE49-F238E27FC236}">
                <a16:creationId xmlns:a16="http://schemas.microsoft.com/office/drawing/2014/main" id="{E09B984D-F011-5FE6-A17E-DCDC43714835}"/>
              </a:ext>
            </a:extLst>
          </p:cNvPr>
          <p:cNvSpPr>
            <a:spLocks noGrp="1"/>
          </p:cNvSpPr>
          <p:nvPr>
            <p:ph type="body" sz="quarter" idx="13" hasCustomPrompt="1"/>
          </p:nvPr>
        </p:nvSpPr>
        <p:spPr>
          <a:xfrm>
            <a:off x="507548" y="2415455"/>
            <a:ext cx="9507311" cy="402956"/>
          </a:xfrm>
        </p:spPr>
        <p:txBody>
          <a:bodyPr wrap="square">
            <a:noAutofit/>
          </a:bodyPr>
          <a:lstStyle>
            <a:lvl1pPr marL="0" indent="0" algn="l" defTabSz="609570" rtl="0" eaLnBrk="1" fontAlgn="base" hangingPunct="1">
              <a:lnSpc>
                <a:spcPct val="120000"/>
              </a:lnSpc>
              <a:spcBef>
                <a:spcPts val="0"/>
              </a:spcBef>
              <a:spcAft>
                <a:spcPts val="600"/>
              </a:spcAft>
              <a:buSzPct val="80000"/>
              <a:buFont typeface="Arial" charset="0"/>
              <a:buNone/>
              <a:defRPr lang="en-GB" sz="1600" b="1" kern="1200" cap="all" spc="150" baseline="0" dirty="0">
                <a:solidFill>
                  <a:schemeClr val="bg1"/>
                </a:solidFill>
                <a:latin typeface="+mj-lt"/>
                <a:ea typeface="ヒラギノ角ゴ Pro W3" charset="0"/>
                <a:cs typeface="ヒラギノ角ゴ Pro W3" charset="0"/>
              </a:defRPr>
            </a:lvl1pPr>
          </a:lstStyle>
          <a:p>
            <a:r>
              <a:rPr lang="en-GB" dirty="0" err="1"/>
              <a:t>Apartado</a:t>
            </a:r>
            <a:endParaRPr lang="en-GB" dirty="0"/>
          </a:p>
        </p:txBody>
      </p:sp>
      <p:sp>
        <p:nvSpPr>
          <p:cNvPr id="7" name="Slide Number Placeholder 21">
            <a:extLst>
              <a:ext uri="{FF2B5EF4-FFF2-40B4-BE49-F238E27FC236}">
                <a16:creationId xmlns:a16="http://schemas.microsoft.com/office/drawing/2014/main" id="{BCC5FC74-D347-C15F-1C1B-6198C5F504BA}"/>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chemeClr val="bg1"/>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pic>
        <p:nvPicPr>
          <p:cNvPr id="5" name="Imagen 4">
            <a:extLst>
              <a:ext uri="{FF2B5EF4-FFF2-40B4-BE49-F238E27FC236}">
                <a16:creationId xmlns:a16="http://schemas.microsoft.com/office/drawing/2014/main" id="{BAAEE190-5AE3-CC65-EF06-C8C236B04601}"/>
              </a:ext>
            </a:extLst>
          </p:cNvPr>
          <p:cNvPicPr>
            <a:picLocks noChangeAspect="1"/>
          </p:cNvPicPr>
          <p:nvPr userDrawn="1"/>
        </p:nvPicPr>
        <p:blipFill>
          <a:blip r:embed="rId2"/>
          <a:stretch>
            <a:fillRect/>
          </a:stretch>
        </p:blipFill>
        <p:spPr>
          <a:xfrm>
            <a:off x="11140830" y="315048"/>
            <a:ext cx="539043" cy="204171"/>
          </a:xfrm>
          <a:prstGeom prst="rect">
            <a:avLst/>
          </a:prstGeom>
        </p:spPr>
      </p:pic>
      <p:pic>
        <p:nvPicPr>
          <p:cNvPr id="8" name="Imagen 7">
            <a:extLst>
              <a:ext uri="{FF2B5EF4-FFF2-40B4-BE49-F238E27FC236}">
                <a16:creationId xmlns:a16="http://schemas.microsoft.com/office/drawing/2014/main" id="{1A65E8EA-6F46-784C-A96E-DC64060DC48D}"/>
              </a:ext>
            </a:extLst>
          </p:cNvPr>
          <p:cNvPicPr>
            <a:picLocks noChangeAspect="1"/>
          </p:cNvPicPr>
          <p:nvPr userDrawn="1"/>
        </p:nvPicPr>
        <p:blipFill>
          <a:blip r:embed="rId3">
            <a:alphaModFix amt="50000"/>
          </a:blip>
          <a:stretch>
            <a:fillRect/>
          </a:stretch>
        </p:blipFill>
        <p:spPr>
          <a:xfrm>
            <a:off x="507548" y="5828821"/>
            <a:ext cx="1004002" cy="759372"/>
          </a:xfrm>
          <a:prstGeom prst="rect">
            <a:avLst/>
          </a:prstGeom>
          <a:effectLst/>
        </p:spPr>
      </p:pic>
      <p:sp>
        <p:nvSpPr>
          <p:cNvPr id="10" name="CuadroTexto 9">
            <a:extLst>
              <a:ext uri="{FF2B5EF4-FFF2-40B4-BE49-F238E27FC236}">
                <a16:creationId xmlns:a16="http://schemas.microsoft.com/office/drawing/2014/main" id="{220B5974-2BAC-9C47-AA7A-436A55D2BB0E}"/>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chemeClr val="bg1"/>
                </a:solidFill>
                <a:effectLst/>
                <a:latin typeface="+mj-lt"/>
              </a:rPr>
              <a:t>Confidential</a:t>
            </a:r>
            <a:r>
              <a:rPr lang="es-ES" sz="800" b="0" i="0" u="none" strike="noStrike" dirty="0">
                <a:solidFill>
                  <a:schemeClr val="bg1"/>
                </a:solidFill>
                <a:effectLst/>
                <a:latin typeface="+mj-lt"/>
              </a:rPr>
              <a:t> &amp; </a:t>
            </a:r>
            <a:r>
              <a:rPr lang="es-ES" sz="800" b="0" i="0" u="none" strike="noStrike" dirty="0" err="1">
                <a:solidFill>
                  <a:schemeClr val="bg1"/>
                </a:solidFill>
                <a:effectLst/>
                <a:latin typeface="+mj-lt"/>
              </a:rPr>
              <a:t>Proprietary</a:t>
            </a:r>
            <a:endParaRPr lang="es-ES" sz="800" b="0" i="0" u="none" strike="noStrike" dirty="0">
              <a:solidFill>
                <a:schemeClr val="bg1"/>
              </a:solidFill>
              <a:effectLst/>
              <a:latin typeface="+mj-lt"/>
            </a:endParaRPr>
          </a:p>
        </p:txBody>
      </p:sp>
    </p:spTree>
    <p:extLst>
      <p:ext uri="{BB962C8B-B14F-4D97-AF65-F5344CB8AC3E}">
        <p14:creationId xmlns:p14="http://schemas.microsoft.com/office/powerpoint/2010/main" val="1779926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Divisor-01">
    <p:bg>
      <p:bgPr>
        <a:solidFill>
          <a:srgbClr val="0060AB"/>
        </a:solid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C41CB4EB-9B08-4F41-A9CB-CCF15D615B07}"/>
              </a:ext>
            </a:extLst>
          </p:cNvPr>
          <p:cNvPicPr>
            <a:picLocks noChangeAspect="1"/>
          </p:cNvPicPr>
          <p:nvPr userDrawn="1"/>
        </p:nvPicPr>
        <p:blipFill>
          <a:blip r:embed="rId2"/>
          <a:stretch>
            <a:fillRect/>
          </a:stretch>
        </p:blipFill>
        <p:spPr>
          <a:xfrm>
            <a:off x="-121920" y="-71819"/>
            <a:ext cx="12435840" cy="7001637"/>
          </a:xfrm>
          <a:prstGeom prst="rect">
            <a:avLst/>
          </a:prstGeom>
        </p:spPr>
      </p:pic>
      <p:sp>
        <p:nvSpPr>
          <p:cNvPr id="2" name="Footer Placeholder 1">
            <a:extLst>
              <a:ext uri="{FF2B5EF4-FFF2-40B4-BE49-F238E27FC236}">
                <a16:creationId xmlns:a16="http://schemas.microsoft.com/office/drawing/2014/main" id="{96249A82-5EDC-22CB-61D2-490FF454D101}"/>
              </a:ext>
            </a:extLst>
          </p:cNvPr>
          <p:cNvSpPr>
            <a:spLocks noGrp="1"/>
          </p:cNvSpPr>
          <p:nvPr>
            <p:ph type="ftr" sz="quarter" idx="12"/>
          </p:nvPr>
        </p:nvSpPr>
        <p:spPr/>
        <p:txBody>
          <a:bodyPr wrap="square">
            <a:noAutofit/>
          </a:bodyPr>
          <a:lstStyle>
            <a:lvl1pPr>
              <a:defRPr>
                <a:solidFill>
                  <a:schemeClr val="bg1"/>
                </a:solidFill>
              </a:defRPr>
            </a:lvl1pPr>
          </a:lstStyle>
          <a:p>
            <a:r>
              <a:rPr lang="en-AU"/>
              <a:t>PRESENTATION TEMPLATE</a:t>
            </a:r>
            <a:endParaRPr lang="en-AU" dirty="0"/>
          </a:p>
        </p:txBody>
      </p:sp>
      <p:sp>
        <p:nvSpPr>
          <p:cNvPr id="3" name="Title 2">
            <a:extLst>
              <a:ext uri="{FF2B5EF4-FFF2-40B4-BE49-F238E27FC236}">
                <a16:creationId xmlns:a16="http://schemas.microsoft.com/office/drawing/2014/main" id="{D6423091-9506-C48C-C356-09E2ED172F22}"/>
              </a:ext>
            </a:extLst>
          </p:cNvPr>
          <p:cNvSpPr>
            <a:spLocks noGrp="1"/>
          </p:cNvSpPr>
          <p:nvPr>
            <p:ph type="title" hasCustomPrompt="1"/>
          </p:nvPr>
        </p:nvSpPr>
        <p:spPr>
          <a:xfrm>
            <a:off x="509016" y="2996403"/>
            <a:ext cx="9509760" cy="1645920"/>
          </a:xfrm>
          <a:prstGeom prst="rect">
            <a:avLst/>
          </a:prstGeom>
        </p:spPr>
        <p:txBody>
          <a:bodyPr wrap="square" anchor="t">
            <a:noAutofit/>
          </a:bodyPr>
          <a:lstStyle>
            <a:lvl1pPr>
              <a:lnSpc>
                <a:spcPct val="100000"/>
              </a:lnSpc>
              <a:defRPr sz="3600">
                <a:solidFill>
                  <a:schemeClr val="bg1"/>
                </a:solidFill>
              </a:defRPr>
            </a:lvl1pPr>
          </a:lstStyle>
          <a:p>
            <a:r>
              <a:rPr lang="en-US" dirty="0" err="1"/>
              <a:t>Título</a:t>
            </a:r>
            <a:r>
              <a:rPr lang="en-US" dirty="0"/>
              <a:t> Divisor</a:t>
            </a:r>
          </a:p>
        </p:txBody>
      </p:sp>
      <p:sp>
        <p:nvSpPr>
          <p:cNvPr id="6" name="Text Placeholder 12">
            <a:extLst>
              <a:ext uri="{FF2B5EF4-FFF2-40B4-BE49-F238E27FC236}">
                <a16:creationId xmlns:a16="http://schemas.microsoft.com/office/drawing/2014/main" id="{E09B984D-F011-5FE6-A17E-DCDC43714835}"/>
              </a:ext>
            </a:extLst>
          </p:cNvPr>
          <p:cNvSpPr>
            <a:spLocks noGrp="1"/>
          </p:cNvSpPr>
          <p:nvPr>
            <p:ph type="body" sz="quarter" idx="13" hasCustomPrompt="1"/>
          </p:nvPr>
        </p:nvSpPr>
        <p:spPr>
          <a:xfrm>
            <a:off x="507548" y="2415455"/>
            <a:ext cx="9507311" cy="402956"/>
          </a:xfrm>
        </p:spPr>
        <p:txBody>
          <a:bodyPr wrap="square">
            <a:noAutofit/>
          </a:bodyPr>
          <a:lstStyle>
            <a:lvl1pPr marL="0" indent="0" algn="l" defTabSz="609570" rtl="0" eaLnBrk="1" fontAlgn="base" hangingPunct="1">
              <a:lnSpc>
                <a:spcPct val="120000"/>
              </a:lnSpc>
              <a:spcBef>
                <a:spcPts val="0"/>
              </a:spcBef>
              <a:spcAft>
                <a:spcPts val="600"/>
              </a:spcAft>
              <a:buSzPct val="80000"/>
              <a:buFont typeface="Arial" charset="0"/>
              <a:buNone/>
              <a:defRPr lang="en-GB" sz="1600" b="1" kern="1200" cap="all" spc="150" baseline="0" dirty="0">
                <a:solidFill>
                  <a:schemeClr val="bg1"/>
                </a:solidFill>
                <a:latin typeface="+mj-lt"/>
                <a:ea typeface="ヒラギノ角ゴ Pro W3" charset="0"/>
                <a:cs typeface="ヒラギノ角ゴ Pro W3" charset="0"/>
              </a:defRPr>
            </a:lvl1pPr>
          </a:lstStyle>
          <a:p>
            <a:r>
              <a:rPr lang="en-GB" dirty="0" err="1"/>
              <a:t>Apartado</a:t>
            </a:r>
            <a:endParaRPr lang="en-GB" dirty="0"/>
          </a:p>
        </p:txBody>
      </p:sp>
      <p:sp>
        <p:nvSpPr>
          <p:cNvPr id="7" name="Slide Number Placeholder 21">
            <a:extLst>
              <a:ext uri="{FF2B5EF4-FFF2-40B4-BE49-F238E27FC236}">
                <a16:creationId xmlns:a16="http://schemas.microsoft.com/office/drawing/2014/main" id="{BCC5FC74-D347-C15F-1C1B-6198C5F504BA}"/>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chemeClr val="bg1"/>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pic>
        <p:nvPicPr>
          <p:cNvPr id="5" name="Imagen 4">
            <a:extLst>
              <a:ext uri="{FF2B5EF4-FFF2-40B4-BE49-F238E27FC236}">
                <a16:creationId xmlns:a16="http://schemas.microsoft.com/office/drawing/2014/main" id="{EC47C1ED-1339-FBB2-A9EA-89C75966DC88}"/>
              </a:ext>
            </a:extLst>
          </p:cNvPr>
          <p:cNvPicPr>
            <a:picLocks noChangeAspect="1"/>
          </p:cNvPicPr>
          <p:nvPr userDrawn="1"/>
        </p:nvPicPr>
        <p:blipFill>
          <a:blip r:embed="rId3"/>
          <a:stretch>
            <a:fillRect/>
          </a:stretch>
        </p:blipFill>
        <p:spPr>
          <a:xfrm>
            <a:off x="11140830" y="315048"/>
            <a:ext cx="539043" cy="204171"/>
          </a:xfrm>
          <a:prstGeom prst="rect">
            <a:avLst/>
          </a:prstGeom>
        </p:spPr>
      </p:pic>
      <p:sp>
        <p:nvSpPr>
          <p:cNvPr id="8" name="CuadroTexto 7">
            <a:extLst>
              <a:ext uri="{FF2B5EF4-FFF2-40B4-BE49-F238E27FC236}">
                <a16:creationId xmlns:a16="http://schemas.microsoft.com/office/drawing/2014/main" id="{37890644-1E17-5C30-D625-58BE22A348CA}"/>
              </a:ext>
            </a:extLst>
          </p:cNvPr>
          <p:cNvSpPr txBox="1"/>
          <p:nvPr userDrawn="1"/>
        </p:nvSpPr>
        <p:spPr>
          <a:xfrm>
            <a:off x="6803571" y="1785257"/>
            <a:ext cx="0" cy="0"/>
          </a:xfrm>
          <a:prstGeom prst="rect">
            <a:avLst/>
          </a:prstGeom>
        </p:spPr>
        <p:txBody>
          <a:bodyPr vert="horz" wrap="none" lIns="0" tIns="0" rIns="0" bIns="0" rtlCol="0">
            <a:noAutofit/>
          </a:bodyPr>
          <a:lstStyle/>
          <a:p>
            <a:pPr algn="l">
              <a:lnSpc>
                <a:spcPct val="120000"/>
              </a:lnSpc>
            </a:pPr>
            <a:endParaRPr lang="es-ES" sz="1600" dirty="0">
              <a:latin typeface="+mn-lt"/>
            </a:endParaRPr>
          </a:p>
        </p:txBody>
      </p:sp>
      <p:pic>
        <p:nvPicPr>
          <p:cNvPr id="10" name="Imagen 9">
            <a:extLst>
              <a:ext uri="{FF2B5EF4-FFF2-40B4-BE49-F238E27FC236}">
                <a16:creationId xmlns:a16="http://schemas.microsoft.com/office/drawing/2014/main" id="{0C5D3E09-3F5A-974E-A977-2544272FDFCE}"/>
              </a:ext>
            </a:extLst>
          </p:cNvPr>
          <p:cNvPicPr>
            <a:picLocks noChangeAspect="1"/>
          </p:cNvPicPr>
          <p:nvPr userDrawn="1"/>
        </p:nvPicPr>
        <p:blipFill>
          <a:blip r:embed="rId4">
            <a:alphaModFix amt="50000"/>
          </a:blip>
          <a:stretch>
            <a:fillRect/>
          </a:stretch>
        </p:blipFill>
        <p:spPr>
          <a:xfrm>
            <a:off x="507548" y="5828821"/>
            <a:ext cx="1004002" cy="759372"/>
          </a:xfrm>
          <a:prstGeom prst="rect">
            <a:avLst/>
          </a:prstGeom>
          <a:effectLst/>
        </p:spPr>
      </p:pic>
      <p:sp>
        <p:nvSpPr>
          <p:cNvPr id="11" name="CuadroTexto 10">
            <a:extLst>
              <a:ext uri="{FF2B5EF4-FFF2-40B4-BE49-F238E27FC236}">
                <a16:creationId xmlns:a16="http://schemas.microsoft.com/office/drawing/2014/main" id="{B3352EE6-CB3D-0E47-9CC1-F217E008EC99}"/>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chemeClr val="bg1"/>
                </a:solidFill>
                <a:effectLst/>
                <a:latin typeface="+mj-lt"/>
              </a:rPr>
              <a:t>Confidential</a:t>
            </a:r>
            <a:r>
              <a:rPr lang="es-ES" sz="800" b="0" i="0" u="none" strike="noStrike" dirty="0">
                <a:solidFill>
                  <a:schemeClr val="bg1"/>
                </a:solidFill>
                <a:effectLst/>
                <a:latin typeface="+mj-lt"/>
              </a:rPr>
              <a:t> &amp; </a:t>
            </a:r>
            <a:r>
              <a:rPr lang="es-ES" sz="800" b="0" i="0" u="none" strike="noStrike" dirty="0" err="1">
                <a:solidFill>
                  <a:schemeClr val="bg1"/>
                </a:solidFill>
                <a:effectLst/>
                <a:latin typeface="+mj-lt"/>
              </a:rPr>
              <a:t>Proprietary</a:t>
            </a:r>
            <a:endParaRPr lang="es-ES" sz="800" b="0" i="0" u="none" strike="noStrike" dirty="0">
              <a:solidFill>
                <a:schemeClr val="bg1"/>
              </a:solidFill>
              <a:effectLst/>
              <a:latin typeface="+mj-lt"/>
            </a:endParaRPr>
          </a:p>
        </p:txBody>
      </p:sp>
    </p:spTree>
    <p:extLst>
      <p:ext uri="{BB962C8B-B14F-4D97-AF65-F5344CB8AC3E}">
        <p14:creationId xmlns:p14="http://schemas.microsoft.com/office/powerpoint/2010/main" val="210900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Divisor-02">
    <p:bg>
      <p:bgPr>
        <a:solidFill>
          <a:srgbClr val="222222"/>
        </a:solidFill>
        <a:effectLst/>
      </p:bgPr>
    </p:bg>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C0FA3062-8681-A34D-A056-1CFA64214130}"/>
              </a:ext>
            </a:extLst>
          </p:cNvPr>
          <p:cNvPicPr>
            <a:picLocks noChangeAspect="1"/>
          </p:cNvPicPr>
          <p:nvPr userDrawn="1"/>
        </p:nvPicPr>
        <p:blipFill>
          <a:blip r:embed="rId2"/>
          <a:stretch>
            <a:fillRect/>
          </a:stretch>
        </p:blipFill>
        <p:spPr>
          <a:xfrm>
            <a:off x="-121920" y="-71819"/>
            <a:ext cx="12435840" cy="7001637"/>
          </a:xfrm>
          <a:prstGeom prst="rect">
            <a:avLst/>
          </a:prstGeom>
        </p:spPr>
      </p:pic>
      <p:sp>
        <p:nvSpPr>
          <p:cNvPr id="2" name="Footer Placeholder 1">
            <a:extLst>
              <a:ext uri="{FF2B5EF4-FFF2-40B4-BE49-F238E27FC236}">
                <a16:creationId xmlns:a16="http://schemas.microsoft.com/office/drawing/2014/main" id="{96249A82-5EDC-22CB-61D2-490FF454D101}"/>
              </a:ext>
            </a:extLst>
          </p:cNvPr>
          <p:cNvSpPr>
            <a:spLocks noGrp="1"/>
          </p:cNvSpPr>
          <p:nvPr>
            <p:ph type="ftr" sz="quarter" idx="12"/>
          </p:nvPr>
        </p:nvSpPr>
        <p:spPr/>
        <p:txBody>
          <a:bodyPr wrap="square">
            <a:noAutofit/>
          </a:bodyPr>
          <a:lstStyle>
            <a:lvl1pPr>
              <a:defRPr>
                <a:solidFill>
                  <a:schemeClr val="tx1"/>
                </a:solidFill>
              </a:defRPr>
            </a:lvl1pPr>
          </a:lstStyle>
          <a:p>
            <a:r>
              <a:rPr lang="en-AU"/>
              <a:t>PRESENTATION TEMPLATE</a:t>
            </a:r>
            <a:endParaRPr lang="en-AU" dirty="0"/>
          </a:p>
        </p:txBody>
      </p:sp>
      <p:sp>
        <p:nvSpPr>
          <p:cNvPr id="3" name="Title 2">
            <a:extLst>
              <a:ext uri="{FF2B5EF4-FFF2-40B4-BE49-F238E27FC236}">
                <a16:creationId xmlns:a16="http://schemas.microsoft.com/office/drawing/2014/main" id="{D6423091-9506-C48C-C356-09E2ED172F22}"/>
              </a:ext>
            </a:extLst>
          </p:cNvPr>
          <p:cNvSpPr>
            <a:spLocks noGrp="1"/>
          </p:cNvSpPr>
          <p:nvPr>
            <p:ph type="title" hasCustomPrompt="1"/>
          </p:nvPr>
        </p:nvSpPr>
        <p:spPr>
          <a:xfrm>
            <a:off x="509016" y="2996403"/>
            <a:ext cx="9509760" cy="1645920"/>
          </a:xfrm>
          <a:prstGeom prst="rect">
            <a:avLst/>
          </a:prstGeom>
        </p:spPr>
        <p:txBody>
          <a:bodyPr wrap="square" anchor="t">
            <a:noAutofit/>
          </a:bodyPr>
          <a:lstStyle>
            <a:lvl1pPr>
              <a:lnSpc>
                <a:spcPct val="100000"/>
              </a:lnSpc>
              <a:defRPr sz="3600">
                <a:solidFill>
                  <a:schemeClr val="tx1"/>
                </a:solidFill>
              </a:defRPr>
            </a:lvl1pPr>
          </a:lstStyle>
          <a:p>
            <a:r>
              <a:rPr lang="en-US" dirty="0" err="1"/>
              <a:t>Título</a:t>
            </a:r>
            <a:r>
              <a:rPr lang="en-US" dirty="0"/>
              <a:t> Divisor</a:t>
            </a:r>
          </a:p>
        </p:txBody>
      </p:sp>
      <p:sp>
        <p:nvSpPr>
          <p:cNvPr id="6" name="Text Placeholder 12">
            <a:extLst>
              <a:ext uri="{FF2B5EF4-FFF2-40B4-BE49-F238E27FC236}">
                <a16:creationId xmlns:a16="http://schemas.microsoft.com/office/drawing/2014/main" id="{E09B984D-F011-5FE6-A17E-DCDC43714835}"/>
              </a:ext>
            </a:extLst>
          </p:cNvPr>
          <p:cNvSpPr>
            <a:spLocks noGrp="1"/>
          </p:cNvSpPr>
          <p:nvPr>
            <p:ph type="body" sz="quarter" idx="13" hasCustomPrompt="1"/>
          </p:nvPr>
        </p:nvSpPr>
        <p:spPr>
          <a:xfrm>
            <a:off x="507548" y="2415455"/>
            <a:ext cx="9507311" cy="402956"/>
          </a:xfrm>
        </p:spPr>
        <p:txBody>
          <a:bodyPr wrap="square">
            <a:noAutofit/>
          </a:bodyPr>
          <a:lstStyle>
            <a:lvl1pPr marL="0" indent="0" algn="l" defTabSz="609570" rtl="0" eaLnBrk="1" fontAlgn="base" hangingPunct="1">
              <a:lnSpc>
                <a:spcPct val="120000"/>
              </a:lnSpc>
              <a:spcBef>
                <a:spcPts val="0"/>
              </a:spcBef>
              <a:spcAft>
                <a:spcPts val="600"/>
              </a:spcAft>
              <a:buSzPct val="80000"/>
              <a:buFont typeface="Arial" charset="0"/>
              <a:buNone/>
              <a:defRPr lang="en-GB" sz="1600" b="1" kern="1200" cap="all" spc="150" baseline="0" dirty="0">
                <a:solidFill>
                  <a:schemeClr val="tx1"/>
                </a:solidFill>
                <a:latin typeface="+mj-lt"/>
                <a:ea typeface="ヒラギノ角ゴ Pro W3" charset="0"/>
                <a:cs typeface="ヒラギノ角ゴ Pro W3" charset="0"/>
              </a:defRPr>
            </a:lvl1pPr>
          </a:lstStyle>
          <a:p>
            <a:r>
              <a:rPr lang="en-GB" dirty="0" err="1"/>
              <a:t>Apartado</a:t>
            </a:r>
            <a:endParaRPr lang="en-GB" dirty="0"/>
          </a:p>
        </p:txBody>
      </p:sp>
      <p:sp>
        <p:nvSpPr>
          <p:cNvPr id="7" name="Slide Number Placeholder 21">
            <a:extLst>
              <a:ext uri="{FF2B5EF4-FFF2-40B4-BE49-F238E27FC236}">
                <a16:creationId xmlns:a16="http://schemas.microsoft.com/office/drawing/2014/main" id="{BCC5FC74-D347-C15F-1C1B-6198C5F504BA}"/>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chemeClr val="tx1"/>
                </a:solidFill>
                <a:latin typeface="+mj-lt"/>
              </a:defRPr>
            </a:lvl1pPr>
          </a:lstStyle>
          <a:p>
            <a:pPr>
              <a:lnSpc>
                <a:spcPct val="120000"/>
              </a:lnSpc>
              <a:buSzPct val="80000"/>
              <a:buFont typeface="Arial" charset="0"/>
              <a:buNone/>
            </a:pPr>
            <a:fld id="{D102663D-58DE-244D-8E0B-517720744FB1}" type="slidenum">
              <a:rPr lang="es-ES" smtClean="0"/>
              <a:pPr>
                <a:lnSpc>
                  <a:spcPct val="120000"/>
                </a:lnSpc>
                <a:buSzPct val="80000"/>
                <a:buFont typeface="Arial" charset="0"/>
                <a:buNone/>
              </a:pPr>
              <a:t>‹Nº›</a:t>
            </a:fld>
            <a:endParaRPr lang="es-ES" dirty="0"/>
          </a:p>
        </p:txBody>
      </p:sp>
      <p:pic>
        <p:nvPicPr>
          <p:cNvPr id="10" name="Imagen 9">
            <a:extLst>
              <a:ext uri="{FF2B5EF4-FFF2-40B4-BE49-F238E27FC236}">
                <a16:creationId xmlns:a16="http://schemas.microsoft.com/office/drawing/2014/main" id="{CD62DBF1-48F0-B7F7-8198-7BEB89D122AB}"/>
              </a:ext>
            </a:extLst>
          </p:cNvPr>
          <p:cNvPicPr>
            <a:picLocks noChangeAspect="1"/>
          </p:cNvPicPr>
          <p:nvPr userDrawn="1"/>
        </p:nvPicPr>
        <p:blipFill>
          <a:blip r:embed="rId3"/>
          <a:stretch>
            <a:fillRect/>
          </a:stretch>
        </p:blipFill>
        <p:spPr>
          <a:xfrm>
            <a:off x="11140829" y="315048"/>
            <a:ext cx="539044" cy="204171"/>
          </a:xfrm>
          <a:prstGeom prst="rect">
            <a:avLst/>
          </a:prstGeom>
        </p:spPr>
      </p:pic>
      <p:sp>
        <p:nvSpPr>
          <p:cNvPr id="13" name="CuadroTexto 12">
            <a:extLst>
              <a:ext uri="{FF2B5EF4-FFF2-40B4-BE49-F238E27FC236}">
                <a16:creationId xmlns:a16="http://schemas.microsoft.com/office/drawing/2014/main" id="{E016E72D-33D2-8A42-39F7-A7234A8B6109}"/>
              </a:ext>
            </a:extLst>
          </p:cNvPr>
          <p:cNvSpPr txBox="1"/>
          <p:nvPr userDrawn="1"/>
        </p:nvSpPr>
        <p:spPr>
          <a:xfrm>
            <a:off x="11165305" y="-1395663"/>
            <a:ext cx="0" cy="0"/>
          </a:xfrm>
          <a:prstGeom prst="rect">
            <a:avLst/>
          </a:prstGeom>
        </p:spPr>
        <p:txBody>
          <a:bodyPr vert="horz" wrap="none" lIns="0" tIns="0" rIns="0" bIns="0" rtlCol="0">
            <a:noAutofit/>
          </a:bodyPr>
          <a:lstStyle/>
          <a:p>
            <a:pPr algn="l">
              <a:lnSpc>
                <a:spcPct val="120000"/>
              </a:lnSpc>
            </a:pPr>
            <a:endParaRPr lang="es-ES" sz="1600" dirty="0">
              <a:latin typeface="+mn-lt"/>
            </a:endParaRPr>
          </a:p>
        </p:txBody>
      </p:sp>
      <p:pic>
        <p:nvPicPr>
          <p:cNvPr id="14" name="Imagen 13">
            <a:extLst>
              <a:ext uri="{FF2B5EF4-FFF2-40B4-BE49-F238E27FC236}">
                <a16:creationId xmlns:a16="http://schemas.microsoft.com/office/drawing/2014/main" id="{E8D1CD63-2965-A74E-BF2D-AC25626E07C2}"/>
              </a:ext>
            </a:extLst>
          </p:cNvPr>
          <p:cNvPicPr>
            <a:picLocks noChangeAspect="1"/>
          </p:cNvPicPr>
          <p:nvPr userDrawn="1"/>
        </p:nvPicPr>
        <p:blipFill>
          <a:blip r:embed="rId4">
            <a:alphaModFix amt="50000"/>
          </a:blip>
          <a:stretch>
            <a:fillRect/>
          </a:stretch>
        </p:blipFill>
        <p:spPr>
          <a:xfrm>
            <a:off x="507548" y="5828821"/>
            <a:ext cx="1004002" cy="759372"/>
          </a:xfrm>
          <a:prstGeom prst="rect">
            <a:avLst/>
          </a:prstGeom>
        </p:spPr>
      </p:pic>
      <p:sp>
        <p:nvSpPr>
          <p:cNvPr id="15" name="CuadroTexto 14">
            <a:extLst>
              <a:ext uri="{FF2B5EF4-FFF2-40B4-BE49-F238E27FC236}">
                <a16:creationId xmlns:a16="http://schemas.microsoft.com/office/drawing/2014/main" id="{BB893CBB-E027-4340-B8D9-2E335C117CC3}"/>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Tree>
    <p:extLst>
      <p:ext uri="{BB962C8B-B14F-4D97-AF65-F5344CB8AC3E}">
        <p14:creationId xmlns:p14="http://schemas.microsoft.com/office/powerpoint/2010/main" val="365926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sp>
        <p:nvSpPr>
          <p:cNvPr id="10" name="Marcador de posición de imagen 8">
            <a:extLst>
              <a:ext uri="{FF2B5EF4-FFF2-40B4-BE49-F238E27FC236}">
                <a16:creationId xmlns:a16="http://schemas.microsoft.com/office/drawing/2014/main" id="{BDF26163-32DA-0384-B4E6-215A18B9DD7E}"/>
              </a:ext>
            </a:extLst>
          </p:cNvPr>
          <p:cNvSpPr>
            <a:spLocks noGrp="1"/>
          </p:cNvSpPr>
          <p:nvPr>
            <p:ph type="pic" sz="quarter" idx="13"/>
          </p:nvPr>
        </p:nvSpPr>
        <p:spPr>
          <a:xfrm>
            <a:off x="0" y="0"/>
            <a:ext cx="6081923" cy="6858000"/>
          </a:xfrm>
        </p:spPr>
        <p:txBody>
          <a:bodyPr/>
          <a:lstStyle/>
          <a:p>
            <a:endParaRPr lang="es-ES" dirty="0"/>
          </a:p>
        </p:txBody>
      </p:sp>
      <p:sp>
        <p:nvSpPr>
          <p:cNvPr id="3" name="Text Placeholder 2">
            <a:extLst>
              <a:ext uri="{FF2B5EF4-FFF2-40B4-BE49-F238E27FC236}">
                <a16:creationId xmlns:a16="http://schemas.microsoft.com/office/drawing/2014/main" id="{959F2F06-E1A4-5347-B146-54054076EE96}"/>
              </a:ext>
            </a:extLst>
          </p:cNvPr>
          <p:cNvSpPr>
            <a:spLocks noGrp="1"/>
          </p:cNvSpPr>
          <p:nvPr>
            <p:ph type="body" sz="quarter" idx="10" hasCustomPrompt="1"/>
          </p:nvPr>
        </p:nvSpPr>
        <p:spPr>
          <a:xfrm>
            <a:off x="6650673" y="1988069"/>
            <a:ext cx="5029200" cy="4249219"/>
          </a:xfrm>
          <a:prstGeom prst="rect">
            <a:avLst/>
          </a:prstGeom>
        </p:spPr>
        <p:txBody>
          <a:bodyPr wrap="square" lIns="0" tIns="0" rIns="0" bIns="0">
            <a:noAutofit/>
          </a:bodyPr>
          <a:lstStyle>
            <a:lvl1pPr marL="304792" indent="-304792">
              <a:buFont typeface="+mj-lt"/>
              <a:buAutoNum type="arabicPeriod"/>
              <a:defRPr/>
            </a:lvl1pPr>
            <a:lvl2pPr marL="304792" indent="-304792">
              <a:buClr>
                <a:schemeClr val="accent1"/>
              </a:buClr>
              <a:buFont typeface="+mj-lt"/>
              <a:buAutoNum type="arabicPeriod"/>
              <a:defRPr>
                <a:latin typeface="+mn-lt"/>
              </a:defRPr>
            </a:lvl2pPr>
            <a:lvl3pPr marL="585773" indent="-304792">
              <a:buFont typeface="+mj-lt"/>
              <a:buAutoNum type="arabicPeriod"/>
              <a:defRPr/>
            </a:lvl3pPr>
            <a:lvl4pPr marL="871517" indent="-304792">
              <a:buFont typeface="+mj-lt"/>
              <a:buAutoNum type="arabicPeriod"/>
              <a:defRPr/>
            </a:lvl4pPr>
          </a:lstStyle>
          <a:p>
            <a:pPr lvl="1"/>
            <a:r>
              <a:rPr lang="en-US" dirty="0" err="1"/>
              <a:t>Título</a:t>
            </a:r>
            <a:r>
              <a:rPr lang="en-US" dirty="0"/>
              <a:t> </a:t>
            </a:r>
            <a:r>
              <a:rPr lang="en-US" dirty="0" err="1"/>
              <a:t>apartado</a:t>
            </a:r>
            <a:r>
              <a:rPr lang="en-US" dirty="0"/>
              <a:t>.</a:t>
            </a:r>
          </a:p>
        </p:txBody>
      </p:sp>
      <p:sp>
        <p:nvSpPr>
          <p:cNvPr id="2" name="Title 1">
            <a:extLst>
              <a:ext uri="{FF2B5EF4-FFF2-40B4-BE49-F238E27FC236}">
                <a16:creationId xmlns:a16="http://schemas.microsoft.com/office/drawing/2014/main" id="{0216892F-2E1D-C39A-963F-5553DD80019B}"/>
              </a:ext>
            </a:extLst>
          </p:cNvPr>
          <p:cNvSpPr>
            <a:spLocks noGrp="1"/>
          </p:cNvSpPr>
          <p:nvPr>
            <p:ph type="title" hasCustomPrompt="1"/>
          </p:nvPr>
        </p:nvSpPr>
        <p:spPr>
          <a:xfrm>
            <a:off x="6650673" y="1263851"/>
            <a:ext cx="5029200" cy="457200"/>
          </a:xfrm>
          <a:prstGeom prst="rect">
            <a:avLst/>
          </a:prstGeom>
        </p:spPr>
        <p:txBody>
          <a:bodyPr wrap="square">
            <a:noAutofit/>
          </a:bodyPr>
          <a:lstStyle/>
          <a:p>
            <a:r>
              <a:rPr lang="en-US" dirty="0" err="1"/>
              <a:t>Índice</a:t>
            </a:r>
            <a:endParaRPr lang="en-US" dirty="0"/>
          </a:p>
        </p:txBody>
      </p:sp>
      <p:pic>
        <p:nvPicPr>
          <p:cNvPr id="4" name="Imagen 3">
            <a:extLst>
              <a:ext uri="{FF2B5EF4-FFF2-40B4-BE49-F238E27FC236}">
                <a16:creationId xmlns:a16="http://schemas.microsoft.com/office/drawing/2014/main" id="{2E56B9C2-6FD9-2356-17AA-B93D541D03B3}"/>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6" name="CuadroTexto 5">
            <a:extLst>
              <a:ext uri="{FF2B5EF4-FFF2-40B4-BE49-F238E27FC236}">
                <a16:creationId xmlns:a16="http://schemas.microsoft.com/office/drawing/2014/main" id="{435FB6A1-FA82-D84D-8E9F-5C463E5FD142}"/>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8" name="Marcador de fecha 2">
            <a:extLst>
              <a:ext uri="{FF2B5EF4-FFF2-40B4-BE49-F238E27FC236}">
                <a16:creationId xmlns:a16="http://schemas.microsoft.com/office/drawing/2014/main" id="{6ABBF4FF-E584-3241-A1A6-B12808DEF7CD}"/>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512C26A6-BA04-0B41-8FD3-034A0D1D246B}" type="datetime6">
              <a:rPr lang="es-ES" smtClean="0"/>
              <a:t>octubre de 2024</a:t>
            </a:fld>
            <a:endParaRPr lang="es-ES" dirty="0"/>
          </a:p>
        </p:txBody>
      </p:sp>
    </p:spTree>
    <p:extLst>
      <p:ext uri="{BB962C8B-B14F-4D97-AF65-F5344CB8AC3E}">
        <p14:creationId xmlns:p14="http://schemas.microsoft.com/office/powerpoint/2010/main" val="766139417"/>
      </p:ext>
    </p:extLst>
  </p:cSld>
  <p:clrMapOvr>
    <a:masterClrMapping/>
  </p:clrMapOvr>
  <p:extLst>
    <p:ext uri="{DCECCB84-F9BA-43D5-87BE-67443E8EF086}">
      <p15:sldGuideLst xmlns:p15="http://schemas.microsoft.com/office/powerpoint/2012/main">
        <p15:guide id="1" pos="3840">
          <p15:clr>
            <a:srgbClr val="FBAE40"/>
          </p15:clr>
        </p15:guide>
        <p15:guide id="2" pos="34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 1 Column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49A42-26B6-AFC3-6EFC-AF699FE5504C}"/>
              </a:ext>
            </a:extLst>
          </p:cNvPr>
          <p:cNvSpPr>
            <a:spLocks noGrp="1"/>
          </p:cNvSpPr>
          <p:nvPr>
            <p:ph type="title" hasCustomPrompt="1"/>
          </p:nvPr>
        </p:nvSpPr>
        <p:spPr>
          <a:xfrm>
            <a:off x="509017" y="1990785"/>
            <a:ext cx="5396072" cy="1905354"/>
          </a:xfrm>
          <a:prstGeom prst="rect">
            <a:avLst/>
          </a:prstGeom>
        </p:spPr>
        <p:txBody>
          <a:bodyPr anchor="t">
            <a:noAutofit/>
          </a:bodyPr>
          <a:lstStyle>
            <a:lvl1pPr>
              <a:defRPr>
                <a:latin typeface="+mj-lt"/>
              </a:defRPr>
            </a:lvl1pPr>
          </a:lstStyle>
          <a:p>
            <a:r>
              <a:rPr lang="en-US" dirty="0" err="1"/>
              <a:t>Texto</a:t>
            </a:r>
            <a:r>
              <a:rPr lang="en-US" dirty="0"/>
              <a:t> </a:t>
            </a:r>
            <a:r>
              <a:rPr lang="en-US" dirty="0" err="1"/>
              <a:t>introducción</a:t>
            </a:r>
            <a:r>
              <a:rPr lang="en-US" dirty="0"/>
              <a:t>. </a:t>
            </a:r>
            <a:br>
              <a:rPr lang="en-US" dirty="0"/>
            </a:br>
            <a:r>
              <a:rPr lang="en-US" dirty="0" err="1"/>
              <a:t>Máx</a:t>
            </a:r>
            <a:r>
              <a:rPr lang="en-US" dirty="0"/>
              <a:t>. 1/2 </a:t>
            </a:r>
            <a:r>
              <a:rPr lang="en-US" dirty="0" err="1"/>
              <a:t>frases</a:t>
            </a:r>
            <a:r>
              <a:rPr lang="en-US" dirty="0"/>
              <a:t>.</a:t>
            </a:r>
          </a:p>
        </p:txBody>
      </p:sp>
      <p:sp>
        <p:nvSpPr>
          <p:cNvPr id="4" name="Footer Placeholder 1">
            <a:extLst>
              <a:ext uri="{FF2B5EF4-FFF2-40B4-BE49-F238E27FC236}">
                <a16:creationId xmlns:a16="http://schemas.microsoft.com/office/drawing/2014/main" id="{6756771F-5949-D107-8010-E074A00B7429}"/>
              </a:ext>
            </a:extLst>
          </p:cNvPr>
          <p:cNvSpPr>
            <a:spLocks noGrp="1"/>
          </p:cNvSpPr>
          <p:nvPr>
            <p:ph type="ftr" sz="quarter" idx="3"/>
          </p:nvPr>
        </p:nvSpPr>
        <p:spPr>
          <a:xfrm>
            <a:off x="985662" y="385802"/>
            <a:ext cx="4407408" cy="137160"/>
          </a:xfrm>
          <a:prstGeom prst="rect">
            <a:avLst/>
          </a:prstGeom>
        </p:spPr>
        <p:txBody>
          <a:bodyPr vert="horz" lIns="0" tIns="0" rIns="0" bIns="0" rtlCol="0" anchor="ctr">
            <a:noAutofit/>
          </a:bodyPr>
          <a:lstStyle>
            <a:lvl1pPr marL="0" indent="0" algn="l" defTabSz="609585" rtl="0" eaLnBrk="1" fontAlgn="base" hangingPunct="1">
              <a:lnSpc>
                <a:spcPct val="120000"/>
              </a:lnSpc>
              <a:spcBef>
                <a:spcPct val="0"/>
              </a:spcBef>
              <a:spcAft>
                <a:spcPct val="0"/>
              </a:spcAft>
              <a:buSzPct val="80000"/>
              <a:buFont typeface="Arial" charset="0"/>
              <a:buNone/>
              <a:defRPr lang="en-US" sz="800" b="1" i="0" kern="1200" cap="all" spc="50" baseline="0" smtClean="0">
                <a:solidFill>
                  <a:sysClr val="windowText" lastClr="000000"/>
                </a:solidFill>
                <a:latin typeface="Manrope" pitchFamily="2" charset="0"/>
                <a:ea typeface="ヒラギノ角ゴ Pro W3" charset="0"/>
                <a:cs typeface="ヒラギノ角ゴ Pro W3" charset="0"/>
              </a:defRPr>
            </a:lvl1pPr>
          </a:lstStyle>
          <a:p>
            <a:r>
              <a:rPr lang="en-US">
                <a:latin typeface="+mj-lt"/>
              </a:rPr>
              <a:t>PRESENTATION TEMPLATE</a:t>
            </a:r>
            <a:endParaRPr lang="en-US" dirty="0"/>
          </a:p>
        </p:txBody>
      </p:sp>
      <p:sp>
        <p:nvSpPr>
          <p:cNvPr id="7" name="Text Placeholder 9">
            <a:extLst>
              <a:ext uri="{FF2B5EF4-FFF2-40B4-BE49-F238E27FC236}">
                <a16:creationId xmlns:a16="http://schemas.microsoft.com/office/drawing/2014/main" id="{9164493C-F3E7-80CE-D253-5B558C7B87DE}"/>
              </a:ext>
            </a:extLst>
          </p:cNvPr>
          <p:cNvSpPr>
            <a:spLocks noGrp="1"/>
          </p:cNvSpPr>
          <p:nvPr>
            <p:ph type="body" sz="quarter" idx="15"/>
          </p:nvPr>
        </p:nvSpPr>
        <p:spPr>
          <a:xfrm>
            <a:off x="6284913" y="1989138"/>
            <a:ext cx="5394960" cy="4248150"/>
          </a:xfrm>
        </p:spPr>
        <p:txBody>
          <a:bodyPr>
            <a:noAutofit/>
          </a:bodyPr>
          <a:lstStyle>
            <a:lvl1pPr>
              <a:spcAft>
                <a:spcPts val="600"/>
              </a:spcAft>
              <a:buClr>
                <a:schemeClr val="accent1"/>
              </a:buClr>
              <a:defRPr/>
            </a:lvl1pPr>
            <a:lvl2pPr>
              <a:spcAft>
                <a:spcPts val="600"/>
              </a:spcAft>
              <a:buClr>
                <a:schemeClr val="accent1"/>
              </a:buClr>
              <a:defRPr/>
            </a:lvl2pPr>
            <a:lvl3pPr>
              <a:spcAft>
                <a:spcPts val="600"/>
              </a:spcAft>
              <a:buClr>
                <a:schemeClr val="accent1"/>
              </a:buClr>
              <a:defRPr/>
            </a:lvl3pPr>
            <a:lvl4pPr>
              <a:spcAft>
                <a:spcPts val="600"/>
              </a:spcAft>
              <a:buClr>
                <a:schemeClr val="accent1"/>
              </a:buClr>
              <a:defRPr/>
            </a:lvl4pPr>
            <a:lvl5pPr>
              <a:spcAft>
                <a:spcPts val="600"/>
              </a:spcAft>
              <a:buClr>
                <a:schemeClr val="accent1"/>
              </a:buClr>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6" name="Slide Number Placeholder 21">
            <a:extLst>
              <a:ext uri="{FF2B5EF4-FFF2-40B4-BE49-F238E27FC236}">
                <a16:creationId xmlns:a16="http://schemas.microsoft.com/office/drawing/2014/main" id="{2B13DED4-C3BE-6577-F437-2CD18114793A}"/>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pic>
        <p:nvPicPr>
          <p:cNvPr id="2" name="Imagen 1">
            <a:extLst>
              <a:ext uri="{FF2B5EF4-FFF2-40B4-BE49-F238E27FC236}">
                <a16:creationId xmlns:a16="http://schemas.microsoft.com/office/drawing/2014/main" id="{A3C81A1C-D930-0535-E5FA-3E2F0F099B39}"/>
              </a:ext>
            </a:extLst>
          </p:cNvPr>
          <p:cNvPicPr>
            <a:picLocks noChangeAspect="1"/>
          </p:cNvPicPr>
          <p:nvPr userDrawn="1"/>
        </p:nvPicPr>
        <p:blipFill>
          <a:blip r:embed="rId2"/>
          <a:stretch>
            <a:fillRect/>
          </a:stretch>
        </p:blipFill>
        <p:spPr>
          <a:xfrm>
            <a:off x="11140829" y="315048"/>
            <a:ext cx="539044" cy="204171"/>
          </a:xfrm>
          <a:prstGeom prst="rect">
            <a:avLst/>
          </a:prstGeom>
        </p:spPr>
      </p:pic>
      <p:sp>
        <p:nvSpPr>
          <p:cNvPr id="10" name="Text Placeholder 4">
            <a:extLst>
              <a:ext uri="{FF2B5EF4-FFF2-40B4-BE49-F238E27FC236}">
                <a16:creationId xmlns:a16="http://schemas.microsoft.com/office/drawing/2014/main" id="{3E074FA0-34EE-7F43-960F-BE4FF43EBF6E}"/>
              </a:ext>
            </a:extLst>
          </p:cNvPr>
          <p:cNvSpPr txBox="1">
            <a:spLocks/>
          </p:cNvSpPr>
          <p:nvPr userDrawn="1"/>
        </p:nvSpPr>
        <p:spPr>
          <a:xfrm>
            <a:off x="504444" y="6472198"/>
            <a:ext cx="2651760" cy="140903"/>
          </a:xfrm>
          <a:prstGeom prst="rect">
            <a:avLst/>
          </a:prstGeom>
        </p:spPr>
        <p:txBody>
          <a:bodyPr wrap="square" lIns="0" tIns="0" rIns="0" bIns="0" anchor="ctr" anchorCtr="0">
            <a:noAutofit/>
          </a:bodyPr>
          <a:lstStyle>
            <a:lvl1pPr marL="0" marR="0" indent="0" algn="l" defTabSz="609570" rtl="0" eaLnBrk="1" fontAlgn="base" latinLnBrk="0" hangingPunct="1">
              <a:lnSpc>
                <a:spcPct val="110000"/>
              </a:lnSpc>
              <a:spcBef>
                <a:spcPts val="0"/>
              </a:spcBef>
              <a:spcAft>
                <a:spcPts val="800"/>
              </a:spcAft>
              <a:buClrTx/>
              <a:buSzPct val="80000"/>
              <a:buFont typeface="Arial" charset="0"/>
              <a:buNone/>
              <a:tabLst/>
              <a:defRPr lang="en-US" sz="800" b="0" i="0" kern="1200" spc="13" dirty="0">
                <a:solidFill>
                  <a:schemeClr val="tx1"/>
                </a:solidFill>
                <a:latin typeface="Manrope" pitchFamily="2" charset="0"/>
                <a:ea typeface="ヒラギノ角ゴ Pro W3" charset="0"/>
                <a:cs typeface="Manrope" pitchFamily="2"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defRPr/>
            </a:pPr>
            <a:r>
              <a:rPr lang="es-ES" dirty="0" err="1"/>
              <a:t>uax.com</a:t>
            </a:r>
            <a:endParaRPr lang="es-ES" dirty="0"/>
          </a:p>
        </p:txBody>
      </p:sp>
      <p:sp>
        <p:nvSpPr>
          <p:cNvPr id="11" name="CuadroTexto 10">
            <a:extLst>
              <a:ext uri="{FF2B5EF4-FFF2-40B4-BE49-F238E27FC236}">
                <a16:creationId xmlns:a16="http://schemas.microsoft.com/office/drawing/2014/main" id="{FDDDBC20-B075-BE42-A915-C2079A09FE3D}"/>
              </a:ext>
            </a:extLst>
          </p:cNvPr>
          <p:cNvSpPr txBox="1"/>
          <p:nvPr userDrawn="1"/>
        </p:nvSpPr>
        <p:spPr>
          <a:xfrm>
            <a:off x="9028113" y="6472198"/>
            <a:ext cx="2651760" cy="140903"/>
          </a:xfrm>
          <a:prstGeom prst="rect">
            <a:avLst/>
          </a:prstGeom>
          <a:noFill/>
        </p:spPr>
        <p:txBody>
          <a:bodyPr wrap="square" lIns="0" tIns="0" rIns="0" bIns="0" anchor="ctr">
            <a:spAutoFit/>
          </a:bodyPr>
          <a:lstStyle/>
          <a:p>
            <a:pPr marL="0" marR="0" lvl="0" indent="0" algn="r" defTabSz="609570" rtl="0" eaLnBrk="1" fontAlgn="base" latinLnBrk="0" hangingPunct="1">
              <a:lnSpc>
                <a:spcPct val="120000"/>
              </a:lnSpc>
              <a:spcBef>
                <a:spcPts val="0"/>
              </a:spcBef>
              <a:spcAft>
                <a:spcPts val="800"/>
              </a:spcAft>
              <a:buClrTx/>
              <a:buSzPct val="80000"/>
              <a:buFont typeface="Arial" charset="0"/>
              <a:buNone/>
              <a:tabLst/>
              <a:defRPr/>
            </a:pPr>
            <a:r>
              <a:rPr lang="es-ES" sz="800" b="0" i="0" u="none" strike="noStrike" dirty="0" err="1">
                <a:solidFill>
                  <a:srgbClr val="000000"/>
                </a:solidFill>
                <a:effectLst/>
                <a:latin typeface="+mj-lt"/>
              </a:rPr>
              <a:t>Confidential</a:t>
            </a:r>
            <a:r>
              <a:rPr lang="es-ES" sz="800" b="0" i="0" u="none" strike="noStrike" dirty="0">
                <a:solidFill>
                  <a:srgbClr val="000000"/>
                </a:solidFill>
                <a:effectLst/>
                <a:latin typeface="+mj-lt"/>
              </a:rPr>
              <a:t> &amp; </a:t>
            </a:r>
            <a:r>
              <a:rPr lang="es-ES" sz="800" b="0" i="0" u="none" strike="noStrike" dirty="0" err="1">
                <a:solidFill>
                  <a:srgbClr val="000000"/>
                </a:solidFill>
                <a:effectLst/>
                <a:latin typeface="+mj-lt"/>
              </a:rPr>
              <a:t>Proprietary</a:t>
            </a:r>
            <a:endParaRPr lang="es-ES" sz="800" b="0" i="0" u="none" strike="noStrike" dirty="0">
              <a:solidFill>
                <a:srgbClr val="000000"/>
              </a:solidFill>
              <a:effectLst/>
              <a:latin typeface="+mj-lt"/>
            </a:endParaRPr>
          </a:p>
        </p:txBody>
      </p:sp>
      <p:sp>
        <p:nvSpPr>
          <p:cNvPr id="13" name="Marcador de fecha 2">
            <a:extLst>
              <a:ext uri="{FF2B5EF4-FFF2-40B4-BE49-F238E27FC236}">
                <a16:creationId xmlns:a16="http://schemas.microsoft.com/office/drawing/2014/main" id="{9BD1A8B2-C87E-2543-9E45-FFE33AE81B66}"/>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25BA002E-331A-3143-8EF5-052A58E9F12D}" type="datetime6">
              <a:rPr lang="es-ES" smtClean="0"/>
              <a:t>octubre de 2024</a:t>
            </a:fld>
            <a:endParaRPr lang="es-ES" dirty="0"/>
          </a:p>
        </p:txBody>
      </p:sp>
    </p:spTree>
    <p:extLst>
      <p:ext uri="{BB962C8B-B14F-4D97-AF65-F5344CB8AC3E}">
        <p14:creationId xmlns:p14="http://schemas.microsoft.com/office/powerpoint/2010/main" val="393661153"/>
      </p:ext>
    </p:extLst>
  </p:cSld>
  <p:clrMapOvr>
    <a:masterClrMapping/>
  </p:clrMapOvr>
  <p:extLst>
    <p:ext uri="{DCECCB84-F9BA-43D5-87BE-67443E8EF086}">
      <p15:sldGuideLst xmlns:p15="http://schemas.microsoft.com/office/powerpoint/2012/main">
        <p15:guide id="6" pos="3720" userDrawn="1">
          <p15:clr>
            <a:srgbClr val="FBAE40"/>
          </p15:clr>
        </p15:guide>
        <p15:guide id="7" pos="39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2.xml"/><Relationship Id="rId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37971B1-7428-044F-A591-361019628AB2}"/>
              </a:ext>
            </a:extLst>
          </p:cNvPr>
          <p:cNvSpPr txBox="1"/>
          <p:nvPr/>
        </p:nvSpPr>
        <p:spPr>
          <a:xfrm>
            <a:off x="-1600200" y="944880"/>
            <a:ext cx="0" cy="0"/>
          </a:xfrm>
          <a:prstGeom prst="rect">
            <a:avLst/>
          </a:prstGeom>
        </p:spPr>
        <p:txBody>
          <a:bodyPr vert="horz" wrap="none" lIns="0" tIns="0" rIns="0" bIns="0" rtlCol="0">
            <a:noAutofit/>
          </a:bodyPr>
          <a:lstStyle/>
          <a:p>
            <a:pPr algn="l">
              <a:lnSpc>
                <a:spcPct val="120000"/>
              </a:lnSpc>
            </a:pPr>
            <a:endParaRPr lang="en-US" sz="2133" dirty="0">
              <a:latin typeface="+mn-lt"/>
            </a:endParaRPr>
          </a:p>
        </p:txBody>
      </p:sp>
      <p:sp>
        <p:nvSpPr>
          <p:cNvPr id="4" name="Footer Placeholder 3">
            <a:extLst>
              <a:ext uri="{FF2B5EF4-FFF2-40B4-BE49-F238E27FC236}">
                <a16:creationId xmlns:a16="http://schemas.microsoft.com/office/drawing/2014/main" id="{562B86EB-49A4-FEB5-E11D-EF4E1A183585}"/>
              </a:ext>
            </a:extLst>
          </p:cNvPr>
          <p:cNvSpPr>
            <a:spLocks noGrp="1"/>
          </p:cNvSpPr>
          <p:nvPr>
            <p:ph type="ftr" sz="quarter" idx="3"/>
          </p:nvPr>
        </p:nvSpPr>
        <p:spPr>
          <a:xfrm>
            <a:off x="985661" y="382059"/>
            <a:ext cx="4413504" cy="137160"/>
          </a:xfrm>
          <a:prstGeom prst="rect">
            <a:avLst/>
          </a:prstGeom>
        </p:spPr>
        <p:txBody>
          <a:bodyPr vert="horz" lIns="0" tIns="0" rIns="0" bIns="0" rtlCol="0" anchor="ctr">
            <a:noAutofit/>
          </a:bodyPr>
          <a:lstStyle>
            <a:lvl1pPr marL="0" indent="0" algn="l" defTabSz="609585" rtl="0" eaLnBrk="1" fontAlgn="base" hangingPunct="1">
              <a:lnSpc>
                <a:spcPct val="120000"/>
              </a:lnSpc>
              <a:spcBef>
                <a:spcPct val="0"/>
              </a:spcBef>
              <a:spcAft>
                <a:spcPct val="0"/>
              </a:spcAft>
              <a:buSzPct val="80000"/>
              <a:buFont typeface="Arial" charset="0"/>
              <a:buNone/>
              <a:defRPr lang="en-US" sz="800" b="1" i="0" kern="1200" cap="all" spc="50" baseline="0" smtClean="0">
                <a:solidFill>
                  <a:sysClr val="windowText" lastClr="000000"/>
                </a:solidFill>
                <a:latin typeface="+mj-lt"/>
                <a:ea typeface="ヒラギノ角ゴ Pro W3" charset="0"/>
                <a:cs typeface="ヒラギノ角ゴ Pro W3" charset="0"/>
              </a:defRPr>
            </a:lvl1pPr>
          </a:lstStyle>
          <a:p>
            <a:r>
              <a:rPr lang="en-US" dirty="0"/>
              <a:t>PRESENTATION TEMPLATE</a:t>
            </a:r>
          </a:p>
        </p:txBody>
      </p:sp>
      <p:sp>
        <p:nvSpPr>
          <p:cNvPr id="54" name="Title Placeholder 5">
            <a:extLst>
              <a:ext uri="{FF2B5EF4-FFF2-40B4-BE49-F238E27FC236}">
                <a16:creationId xmlns:a16="http://schemas.microsoft.com/office/drawing/2014/main" id="{27A2A534-D8CA-65E9-1755-CA3573438F28}"/>
              </a:ext>
            </a:extLst>
          </p:cNvPr>
          <p:cNvSpPr>
            <a:spLocks noGrp="1"/>
          </p:cNvSpPr>
          <p:nvPr>
            <p:ph type="title"/>
          </p:nvPr>
        </p:nvSpPr>
        <p:spPr>
          <a:xfrm>
            <a:off x="504444" y="1257300"/>
            <a:ext cx="11183112" cy="457200"/>
          </a:xfrm>
          <a:prstGeom prst="rect">
            <a:avLst/>
          </a:prstGeom>
        </p:spPr>
        <p:txBody>
          <a:bodyPr vert="horz" lIns="0" tIns="0" rIns="0" bIns="0" rtlCol="0" anchor="t">
            <a:noAutofit/>
          </a:bodyPr>
          <a:lstStyle/>
          <a:p>
            <a:r>
              <a:rPr lang="es-ES" dirty="0"/>
              <a:t>Haga clic para modificar el estilo de título del patrón</a:t>
            </a:r>
            <a:endParaRPr lang="en-US" dirty="0"/>
          </a:p>
        </p:txBody>
      </p:sp>
      <p:sp>
        <p:nvSpPr>
          <p:cNvPr id="55" name="Text Placeholder 7">
            <a:extLst>
              <a:ext uri="{FF2B5EF4-FFF2-40B4-BE49-F238E27FC236}">
                <a16:creationId xmlns:a16="http://schemas.microsoft.com/office/drawing/2014/main" id="{7BEAE57F-89FA-EA0D-8EA2-A763254E7D7D}"/>
              </a:ext>
            </a:extLst>
          </p:cNvPr>
          <p:cNvSpPr>
            <a:spLocks noGrp="1"/>
          </p:cNvSpPr>
          <p:nvPr>
            <p:ph type="body" idx="1"/>
          </p:nvPr>
        </p:nvSpPr>
        <p:spPr>
          <a:xfrm>
            <a:off x="504444" y="1981200"/>
            <a:ext cx="11183112" cy="4251960"/>
          </a:xfrm>
          <a:prstGeom prst="rect">
            <a:avLst/>
          </a:prstGeom>
        </p:spPr>
        <p:txBody>
          <a:bodyPr vert="horz" lIns="0" tIns="0" rIns="0" bIns="0" rtlCol="0">
            <a:no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Slide Number Placeholder 21">
            <a:extLst>
              <a:ext uri="{FF2B5EF4-FFF2-40B4-BE49-F238E27FC236}">
                <a16:creationId xmlns:a16="http://schemas.microsoft.com/office/drawing/2014/main" id="{AD362928-FF7B-A028-1528-714509D37778}"/>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ysClr val="windowText" lastClr="000000"/>
                </a:solidFill>
                <a:latin typeface="+mj-lt"/>
              </a:defRPr>
            </a:lvl1p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‹Nº›</a:t>
            </a:fld>
            <a:endParaRPr lang="en-US" dirty="0"/>
          </a:p>
        </p:txBody>
      </p:sp>
      <p:sp>
        <p:nvSpPr>
          <p:cNvPr id="14" name="Marcador de fecha 2">
            <a:extLst>
              <a:ext uri="{FF2B5EF4-FFF2-40B4-BE49-F238E27FC236}">
                <a16:creationId xmlns:a16="http://schemas.microsoft.com/office/drawing/2014/main" id="{441CAAA0-56D4-3940-A684-57E60E6F32A9}"/>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tx1"/>
                </a:solidFill>
                <a:latin typeface="Manrope" pitchFamily="2" charset="0"/>
              </a:defRPr>
            </a:lvl1pPr>
          </a:lstStyle>
          <a:p>
            <a:fld id="{512C26A6-BA04-0B41-8FD3-034A0D1D246B}" type="datetime6">
              <a:rPr lang="es-ES" smtClean="0"/>
              <a:t>octubre de 2024</a:t>
            </a:fld>
            <a:endParaRPr lang="es-ES" dirty="0"/>
          </a:p>
        </p:txBody>
      </p:sp>
    </p:spTree>
    <p:extLst>
      <p:ext uri="{BB962C8B-B14F-4D97-AF65-F5344CB8AC3E}">
        <p14:creationId xmlns:p14="http://schemas.microsoft.com/office/powerpoint/2010/main" val="1364755930"/>
      </p:ext>
    </p:extLst>
  </p:cSld>
  <p:clrMap bg1="lt1" tx1="dk1" bg2="lt2" tx2="dk2" accent1="accent1" accent2="accent2" accent3="accent3" accent4="accent4" accent5="accent5" accent6="accent6" hlink="hlink" folHlink="folHlink"/>
  <p:sldLayoutIdLst>
    <p:sldLayoutId id="2147483742" r:id="rId1"/>
    <p:sldLayoutId id="2147483740" r:id="rId2"/>
    <p:sldLayoutId id="2147483763" r:id="rId3"/>
    <p:sldLayoutId id="2147483736" r:id="rId4"/>
    <p:sldLayoutId id="2147483737" r:id="rId5"/>
    <p:sldLayoutId id="2147483765" r:id="rId6"/>
    <p:sldLayoutId id="2147483764" r:id="rId7"/>
    <p:sldLayoutId id="2147483667" r:id="rId8"/>
    <p:sldLayoutId id="2147483701" r:id="rId9"/>
    <p:sldLayoutId id="2147483702" r:id="rId10"/>
    <p:sldLayoutId id="2147483719" r:id="rId11"/>
    <p:sldLayoutId id="2147483703" r:id="rId12"/>
    <p:sldLayoutId id="2147483704" r:id="rId13"/>
    <p:sldLayoutId id="2147483705" r:id="rId14"/>
    <p:sldLayoutId id="2147483706" r:id="rId15"/>
    <p:sldLayoutId id="2147483707" r:id="rId16"/>
    <p:sldLayoutId id="2147483739" r:id="rId17"/>
    <p:sldLayoutId id="2147483720" r:id="rId18"/>
    <p:sldLayoutId id="2147483669" r:id="rId19"/>
    <p:sldLayoutId id="2147483730" r:id="rId20"/>
    <p:sldLayoutId id="2147483710" r:id="rId21"/>
    <p:sldLayoutId id="2147483738" r:id="rId22"/>
    <p:sldLayoutId id="2147483766" r:id="rId23"/>
    <p:sldLayoutId id="2147483767" r:id="rId24"/>
    <p:sldLayoutId id="2147483713" r:id="rId25"/>
    <p:sldLayoutId id="2147483729" r:id="rId26"/>
    <p:sldLayoutId id="2147483695" r:id="rId27"/>
    <p:sldLayoutId id="2147483762" r:id="rId28"/>
    <p:sldLayoutId id="2147483768" r:id="rId29"/>
    <p:sldLayoutId id="2147483769" r:id="rId30"/>
    <p:sldLayoutId id="2147483770" r:id="rId31"/>
  </p:sldLayoutIdLst>
  <p:hf hdr="0"/>
  <p:txStyles>
    <p:titleStyle>
      <a:lvl1pPr algn="l" defTabSz="812760" rtl="0" eaLnBrk="1" fontAlgn="base" hangingPunct="1">
        <a:lnSpc>
          <a:spcPct val="90000"/>
        </a:lnSpc>
        <a:spcBef>
          <a:spcPct val="0"/>
        </a:spcBef>
        <a:spcAft>
          <a:spcPct val="0"/>
        </a:spcAft>
        <a:defRPr lang="en-US" sz="2800" b="1" i="0" kern="1200" cap="none" spc="0" baseline="0" dirty="0">
          <a:solidFill>
            <a:sysClr val="windowText" lastClr="000000"/>
          </a:solidFill>
          <a:latin typeface="+mj-lt"/>
          <a:ea typeface="ヒラギノ角ゴ Pro W3" charset="0"/>
          <a:cs typeface="ヒラギノ角ゴ Pro W3" charset="0"/>
        </a:defRPr>
      </a:lvl1pPr>
      <a:lvl2pPr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2pPr>
      <a:lvl3pPr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3pPr>
      <a:lvl4pPr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4pPr>
      <a:lvl5pPr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5pPr>
      <a:lvl6pPr marL="609570"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6pPr>
      <a:lvl7pPr marL="1219140"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7pPr>
      <a:lvl8pPr marL="1828709"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8pPr>
      <a:lvl9pPr marL="2438278"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9pPr>
    </p:titleStyle>
    <p:bodyStyle>
      <a:lvl1pPr marL="0" indent="0" algn="l" defTabSz="609570" rtl="0" eaLnBrk="1" fontAlgn="base" hangingPunct="1">
        <a:lnSpc>
          <a:spcPct val="120000"/>
        </a:lnSpc>
        <a:spcBef>
          <a:spcPts val="0"/>
        </a:spcBef>
        <a:spcAft>
          <a:spcPts val="600"/>
        </a:spcAft>
        <a:buSzPct val="80000"/>
        <a:buFont typeface="Arial" charset="0"/>
        <a:buNone/>
        <a:defRPr sz="1600" b="0" kern="1200">
          <a:solidFill>
            <a:schemeClr val="tx1"/>
          </a:solidFill>
          <a:latin typeface="+mn-lt"/>
          <a:ea typeface="Manrope" panose="00000300000000000000" pitchFamily="50" charset="0"/>
          <a:cs typeface="Manrope" panose="00000300000000000000" pitchFamily="50"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p15:clr>
            <a:srgbClr val="F26B43"/>
          </p15:clr>
        </p15:guide>
        <p15:guide id="2" pos="7368">
          <p15:clr>
            <a:srgbClr val="F26B43"/>
          </p15:clr>
        </p15:guide>
        <p15:guide id="3" orient="horz" pos="240">
          <p15:clr>
            <a:srgbClr val="F26B43"/>
          </p15:clr>
        </p15:guide>
        <p15:guide id="4" orient="horz" pos="3929">
          <p15:clr>
            <a:srgbClr val="F26B43"/>
          </p15:clr>
        </p15:guide>
        <p15:guide id="5" orient="horz" pos="792">
          <p15:clr>
            <a:srgbClr val="F26B43"/>
          </p15:clr>
        </p15:guide>
        <p15:guide id="6" orient="horz" pos="12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37971B1-7428-044F-A591-361019628AB2}"/>
              </a:ext>
            </a:extLst>
          </p:cNvPr>
          <p:cNvSpPr txBox="1"/>
          <p:nvPr/>
        </p:nvSpPr>
        <p:spPr>
          <a:xfrm>
            <a:off x="-1600200" y="944880"/>
            <a:ext cx="0" cy="0"/>
          </a:xfrm>
          <a:prstGeom prst="rect">
            <a:avLst/>
          </a:prstGeom>
        </p:spPr>
        <p:txBody>
          <a:bodyPr vert="horz" wrap="none" lIns="0" tIns="0" rIns="0" bIns="0" rtlCol="0">
            <a:noAutofit/>
          </a:bodyPr>
          <a:lstStyle/>
          <a:p>
            <a:pPr algn="l">
              <a:lnSpc>
                <a:spcPct val="120000"/>
              </a:lnSpc>
            </a:pPr>
            <a:endParaRPr lang="en-US" sz="2133" dirty="0">
              <a:latin typeface="+mn-lt"/>
            </a:endParaRPr>
          </a:p>
        </p:txBody>
      </p:sp>
      <p:sp>
        <p:nvSpPr>
          <p:cNvPr id="4" name="Footer Placeholder 3">
            <a:extLst>
              <a:ext uri="{FF2B5EF4-FFF2-40B4-BE49-F238E27FC236}">
                <a16:creationId xmlns:a16="http://schemas.microsoft.com/office/drawing/2014/main" id="{562B86EB-49A4-FEB5-E11D-EF4E1A183585}"/>
              </a:ext>
            </a:extLst>
          </p:cNvPr>
          <p:cNvSpPr>
            <a:spLocks noGrp="1"/>
          </p:cNvSpPr>
          <p:nvPr>
            <p:ph type="ftr" sz="quarter" idx="3"/>
          </p:nvPr>
        </p:nvSpPr>
        <p:spPr>
          <a:xfrm>
            <a:off x="985661" y="382059"/>
            <a:ext cx="4413504" cy="137160"/>
          </a:xfrm>
          <a:prstGeom prst="rect">
            <a:avLst/>
          </a:prstGeom>
        </p:spPr>
        <p:txBody>
          <a:bodyPr vert="horz" lIns="0" tIns="0" rIns="0" bIns="0" rtlCol="0" anchor="ctr">
            <a:noAutofit/>
          </a:bodyPr>
          <a:lstStyle>
            <a:lvl1pPr marL="0" indent="0" algn="l" defTabSz="609585" rtl="0" eaLnBrk="1" fontAlgn="base" hangingPunct="1">
              <a:lnSpc>
                <a:spcPct val="120000"/>
              </a:lnSpc>
              <a:spcBef>
                <a:spcPct val="0"/>
              </a:spcBef>
              <a:spcAft>
                <a:spcPct val="0"/>
              </a:spcAft>
              <a:buSzPct val="80000"/>
              <a:buFont typeface="Arial" charset="0"/>
              <a:buNone/>
              <a:defRPr lang="en-US" sz="800" b="1" i="0" kern="1200" cap="all" spc="50" baseline="0" smtClean="0">
                <a:solidFill>
                  <a:schemeClr val="bg1"/>
                </a:solidFill>
                <a:latin typeface="+mj-lt"/>
                <a:ea typeface="ヒラギノ角ゴ Pro W3" charset="0"/>
                <a:cs typeface="ヒラギノ角ゴ Pro W3" charset="0"/>
              </a:defRPr>
            </a:lvl1pPr>
          </a:lstStyle>
          <a:p>
            <a:r>
              <a:rPr lang="es-ES"/>
              <a:t>PRESENTATION TEMPLATE</a:t>
            </a:r>
            <a:endParaRPr lang="es-ES" dirty="0"/>
          </a:p>
        </p:txBody>
      </p:sp>
      <p:sp>
        <p:nvSpPr>
          <p:cNvPr id="54" name="Title Placeholder 5">
            <a:extLst>
              <a:ext uri="{FF2B5EF4-FFF2-40B4-BE49-F238E27FC236}">
                <a16:creationId xmlns:a16="http://schemas.microsoft.com/office/drawing/2014/main" id="{27A2A534-D8CA-65E9-1755-CA3573438F28}"/>
              </a:ext>
            </a:extLst>
          </p:cNvPr>
          <p:cNvSpPr>
            <a:spLocks noGrp="1"/>
          </p:cNvSpPr>
          <p:nvPr>
            <p:ph type="title"/>
          </p:nvPr>
        </p:nvSpPr>
        <p:spPr>
          <a:xfrm>
            <a:off x="504444" y="1257300"/>
            <a:ext cx="11183112" cy="457200"/>
          </a:xfrm>
          <a:prstGeom prst="rect">
            <a:avLst/>
          </a:prstGeom>
        </p:spPr>
        <p:txBody>
          <a:bodyPr vert="horz" lIns="0" tIns="0" rIns="0" bIns="0" rtlCol="0" anchor="t">
            <a:noAutofit/>
          </a:bodyPr>
          <a:lstStyle/>
          <a:p>
            <a:r>
              <a:rPr lang="es-ES"/>
              <a:t>Haga clic para modificar el estilo de título del patrón</a:t>
            </a:r>
            <a:endParaRPr lang="en-US" dirty="0"/>
          </a:p>
        </p:txBody>
      </p:sp>
      <p:sp>
        <p:nvSpPr>
          <p:cNvPr id="55" name="Text Placeholder 7">
            <a:extLst>
              <a:ext uri="{FF2B5EF4-FFF2-40B4-BE49-F238E27FC236}">
                <a16:creationId xmlns:a16="http://schemas.microsoft.com/office/drawing/2014/main" id="{7BEAE57F-89FA-EA0D-8EA2-A763254E7D7D}"/>
              </a:ext>
            </a:extLst>
          </p:cNvPr>
          <p:cNvSpPr>
            <a:spLocks noGrp="1"/>
          </p:cNvSpPr>
          <p:nvPr>
            <p:ph type="body" idx="1"/>
          </p:nvPr>
        </p:nvSpPr>
        <p:spPr>
          <a:xfrm>
            <a:off x="504444" y="1981200"/>
            <a:ext cx="11183112" cy="4251960"/>
          </a:xfrm>
          <a:prstGeom prst="rect">
            <a:avLst/>
          </a:prstGeom>
        </p:spPr>
        <p:txBody>
          <a:bodyPr vert="horz" lIns="0" tIns="0" rIns="0" bIns="0" rtlCol="0">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Slide Number Placeholder 21">
            <a:extLst>
              <a:ext uri="{FF2B5EF4-FFF2-40B4-BE49-F238E27FC236}">
                <a16:creationId xmlns:a16="http://schemas.microsoft.com/office/drawing/2014/main" id="{AD362928-FF7B-A028-1528-714509D37778}"/>
              </a:ext>
            </a:extLst>
          </p:cNvPr>
          <p:cNvSpPr>
            <a:spLocks noGrp="1"/>
          </p:cNvSpPr>
          <p:nvPr>
            <p:ph type="sldNum" sz="quarter" idx="4"/>
          </p:nvPr>
        </p:nvSpPr>
        <p:spPr>
          <a:xfrm>
            <a:off x="511530" y="382059"/>
            <a:ext cx="320040" cy="137160"/>
          </a:xfrm>
          <a:prstGeom prst="rect">
            <a:avLst/>
          </a:prstGeom>
        </p:spPr>
        <p:txBody>
          <a:bodyPr vert="horz" lIns="0" tIns="0" rIns="0" bIns="0" rtlCol="0" anchor="ctr">
            <a:noAutofit/>
          </a:bodyPr>
          <a:lstStyle>
            <a:lvl1pPr>
              <a:defRPr lang="en-US" sz="800" b="1" i="0" cap="all" spc="50" baseline="0" smtClean="0">
                <a:solidFill>
                  <a:schemeClr val="bg1"/>
                </a:solidFill>
                <a:latin typeface="+mj-lt"/>
              </a:defRPr>
            </a:lvl1pPr>
          </a:lstStyle>
          <a:p>
            <a:pPr>
              <a:lnSpc>
                <a:spcPct val="120000"/>
              </a:lnSpc>
              <a:buSzPct val="80000"/>
              <a:buFont typeface="Arial" charset="0"/>
              <a:buNone/>
            </a:pPr>
            <a:fld id="{D102663D-58DE-244D-8E0B-517720744FB1}" type="slidenum">
              <a:rPr lang="es-ES" smtClean="0"/>
              <a:pPr>
                <a:lnSpc>
                  <a:spcPct val="120000"/>
                </a:lnSpc>
                <a:buSzPct val="80000"/>
                <a:buFont typeface="Arial" charset="0"/>
                <a:buNone/>
              </a:pPr>
              <a:t>‹Nº›</a:t>
            </a:fld>
            <a:endParaRPr lang="es-ES" dirty="0"/>
          </a:p>
        </p:txBody>
      </p:sp>
      <p:sp>
        <p:nvSpPr>
          <p:cNvPr id="7" name="Marcador de fecha 2">
            <a:extLst>
              <a:ext uri="{FF2B5EF4-FFF2-40B4-BE49-F238E27FC236}">
                <a16:creationId xmlns:a16="http://schemas.microsoft.com/office/drawing/2014/main" id="{6B18FFDA-8927-5840-A078-8958EB378813}"/>
              </a:ext>
            </a:extLst>
          </p:cNvPr>
          <p:cNvSpPr>
            <a:spLocks noGrp="1"/>
          </p:cNvSpPr>
          <p:nvPr>
            <p:ph type="dt" sz="half" idx="2"/>
          </p:nvPr>
        </p:nvSpPr>
        <p:spPr>
          <a:xfrm>
            <a:off x="6284913" y="6499860"/>
            <a:ext cx="2743200" cy="113241"/>
          </a:xfrm>
          <a:prstGeom prst="rect">
            <a:avLst/>
          </a:prstGeom>
        </p:spPr>
        <p:txBody>
          <a:bodyPr vert="horz" lIns="0" tIns="0" rIns="0" bIns="0" rtlCol="0" anchor="ctr"/>
          <a:lstStyle>
            <a:lvl1pPr algn="l">
              <a:defRPr sz="800">
                <a:solidFill>
                  <a:schemeClr val="bg1"/>
                </a:solidFill>
                <a:latin typeface="Manrope" pitchFamily="2" charset="0"/>
              </a:defRPr>
            </a:lvl1pPr>
          </a:lstStyle>
          <a:p>
            <a:fld id="{512C26A6-BA04-0B41-8FD3-034A0D1D246B}" type="datetime6">
              <a:rPr lang="es-ES" smtClean="0"/>
              <a:pPr/>
              <a:t>octubre de 2024</a:t>
            </a:fld>
            <a:endParaRPr lang="es-ES" dirty="0"/>
          </a:p>
        </p:txBody>
      </p:sp>
    </p:spTree>
    <p:extLst>
      <p:ext uri="{BB962C8B-B14F-4D97-AF65-F5344CB8AC3E}">
        <p14:creationId xmlns:p14="http://schemas.microsoft.com/office/powerpoint/2010/main" val="350811312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Lst>
  <p:hf hdr="0"/>
  <p:txStyles>
    <p:titleStyle>
      <a:lvl1pPr algn="l" defTabSz="812760" rtl="0" eaLnBrk="1" fontAlgn="base" hangingPunct="1">
        <a:lnSpc>
          <a:spcPct val="90000"/>
        </a:lnSpc>
        <a:spcBef>
          <a:spcPct val="0"/>
        </a:spcBef>
        <a:spcAft>
          <a:spcPct val="0"/>
        </a:spcAft>
        <a:defRPr lang="en-US" sz="2800" b="1" i="0" kern="1200" cap="none" spc="0" baseline="0" dirty="0">
          <a:solidFill>
            <a:schemeClr val="bg1"/>
          </a:solidFill>
          <a:latin typeface="+mj-lt"/>
          <a:ea typeface="ヒラギノ角ゴ Pro W3" charset="0"/>
          <a:cs typeface="ヒラギノ角ゴ Pro W3" charset="0"/>
        </a:defRPr>
      </a:lvl1pPr>
      <a:lvl2pPr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2pPr>
      <a:lvl3pPr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3pPr>
      <a:lvl4pPr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4pPr>
      <a:lvl5pPr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5pPr>
      <a:lvl6pPr marL="609570"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6pPr>
      <a:lvl7pPr marL="1219140"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7pPr>
      <a:lvl8pPr marL="1828709"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8pPr>
      <a:lvl9pPr marL="2438278" algn="ctr" defTabSz="609570" rtl="0" eaLnBrk="1" fontAlgn="base" hangingPunct="1">
        <a:spcBef>
          <a:spcPct val="0"/>
        </a:spcBef>
        <a:spcAft>
          <a:spcPct val="0"/>
        </a:spcAft>
        <a:defRPr sz="5867">
          <a:solidFill>
            <a:schemeClr val="tx1"/>
          </a:solidFill>
          <a:latin typeface="Arial Black" charset="0"/>
          <a:ea typeface="ヒラギノ角ゴ Pro W3" charset="0"/>
          <a:cs typeface="ヒラギノ角ゴ Pro W3" charset="0"/>
        </a:defRPr>
      </a:lvl9pPr>
    </p:titleStyle>
    <p:bodyStyle>
      <a:lvl1pPr marL="0" indent="0" algn="l" defTabSz="609570" rtl="0" eaLnBrk="1" fontAlgn="base" hangingPunct="1">
        <a:lnSpc>
          <a:spcPct val="120000"/>
        </a:lnSpc>
        <a:spcBef>
          <a:spcPts val="0"/>
        </a:spcBef>
        <a:spcAft>
          <a:spcPts val="600"/>
        </a:spcAft>
        <a:buSzPct val="80000"/>
        <a:buFont typeface="Arial" charset="0"/>
        <a:buNone/>
        <a:defRPr sz="1600" b="0" kern="1200">
          <a:solidFill>
            <a:schemeClr val="bg1"/>
          </a:solidFill>
          <a:latin typeface="+mn-lt"/>
          <a:ea typeface="Manrope" panose="00000300000000000000" pitchFamily="50" charset="0"/>
          <a:cs typeface="Manrope" panose="00000300000000000000" pitchFamily="50" charset="0"/>
        </a:defRPr>
      </a:lvl1pPr>
      <a:lvl2pPr marL="225420" indent="-22542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bg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bg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bg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bg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p15:clr>
            <a:srgbClr val="F26B43"/>
          </p15:clr>
        </p15:guide>
        <p15:guide id="2" pos="7368">
          <p15:clr>
            <a:srgbClr val="F26B43"/>
          </p15:clr>
        </p15:guide>
        <p15:guide id="3" orient="horz" pos="240">
          <p15:clr>
            <a:srgbClr val="F26B43"/>
          </p15:clr>
        </p15:guide>
        <p15:guide id="4" orient="horz" pos="3929">
          <p15:clr>
            <a:srgbClr val="F26B43"/>
          </p15:clr>
        </p15:guide>
        <p15:guide id="5" orient="horz" pos="792">
          <p15:clr>
            <a:srgbClr val="F26B43"/>
          </p15:clr>
        </p15:guide>
        <p15:guide id="6" orient="horz" pos="12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rchive.ics.uci.edu/"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5EB195-11EF-9B3F-B554-4DD94A0C3252}"/>
              </a:ext>
            </a:extLst>
          </p:cNvPr>
          <p:cNvSpPr>
            <a:spLocks noGrp="1"/>
          </p:cNvSpPr>
          <p:nvPr>
            <p:ph type="title"/>
          </p:nvPr>
        </p:nvSpPr>
        <p:spPr/>
        <p:txBody>
          <a:bodyPr/>
          <a:lstStyle/>
          <a:p>
            <a:r>
              <a:rPr lang="es-ES" dirty="0"/>
              <a:t>CIENCIA DE DATOS</a:t>
            </a:r>
          </a:p>
        </p:txBody>
      </p:sp>
      <p:sp>
        <p:nvSpPr>
          <p:cNvPr id="3" name="Marcador de texto 2">
            <a:extLst>
              <a:ext uri="{FF2B5EF4-FFF2-40B4-BE49-F238E27FC236}">
                <a16:creationId xmlns:a16="http://schemas.microsoft.com/office/drawing/2014/main" id="{93548F6E-6880-2B2B-8820-6F9826082DDF}"/>
              </a:ext>
            </a:extLst>
          </p:cNvPr>
          <p:cNvSpPr>
            <a:spLocks noGrp="1"/>
          </p:cNvSpPr>
          <p:nvPr>
            <p:ph type="body" sz="quarter" idx="10"/>
          </p:nvPr>
        </p:nvSpPr>
        <p:spPr/>
        <p:txBody>
          <a:bodyPr/>
          <a:lstStyle/>
          <a:p>
            <a:r>
              <a:rPr lang="es-ES" dirty="0"/>
              <a:t>Grado en biomedicina</a:t>
            </a:r>
          </a:p>
        </p:txBody>
      </p:sp>
      <p:sp>
        <p:nvSpPr>
          <p:cNvPr id="4" name="Marcador de texto 2">
            <a:extLst>
              <a:ext uri="{FF2B5EF4-FFF2-40B4-BE49-F238E27FC236}">
                <a16:creationId xmlns:a16="http://schemas.microsoft.com/office/drawing/2014/main" id="{84F4F9E1-50C0-1CC4-77BD-B7AB735FBFBD}"/>
              </a:ext>
            </a:extLst>
          </p:cNvPr>
          <p:cNvSpPr txBox="1">
            <a:spLocks/>
          </p:cNvSpPr>
          <p:nvPr/>
        </p:nvSpPr>
        <p:spPr>
          <a:xfrm>
            <a:off x="505156" y="6069534"/>
            <a:ext cx="5040879" cy="275653"/>
          </a:xfrm>
          <a:prstGeom prst="rect">
            <a:avLst/>
          </a:prstGeom>
        </p:spPr>
        <p:txBody>
          <a:bodyPr vert="horz" lIns="0" tIns="0" rIns="0" bIns="0" rtlCol="0">
            <a:noAutofit/>
          </a:bodyPr>
          <a:lstStyle>
            <a:lvl1pPr marL="0" indent="0" algn="l" defTabSz="609570" rtl="0" eaLnBrk="1" fontAlgn="base" hangingPunct="1">
              <a:lnSpc>
                <a:spcPct val="120000"/>
              </a:lnSpc>
              <a:spcBef>
                <a:spcPts val="0"/>
              </a:spcBef>
              <a:spcAft>
                <a:spcPts val="0"/>
              </a:spcAft>
              <a:buSzPct val="80000"/>
              <a:buFont typeface="Arial" charset="0"/>
              <a:buNone/>
              <a:defRPr sz="1600" b="0" i="0" kern="1200" cap="all" spc="100" baseline="0">
                <a:solidFill>
                  <a:schemeClr val="bg1"/>
                </a:solidFill>
                <a:latin typeface="Manrope" pitchFamily="2" charset="0"/>
                <a:ea typeface="Manrope" panose="00000300000000000000" pitchFamily="50" charset="0"/>
                <a:cs typeface="Manrope" panose="00000300000000000000" pitchFamily="50" charset="0"/>
              </a:defRPr>
            </a:lvl1pPr>
            <a:lvl2pPr marL="609585" indent="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None/>
              <a:defRPr sz="1600" kern="1200">
                <a:solidFill>
                  <a:schemeClr val="bg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r>
              <a:rPr lang="es-ES" dirty="0"/>
              <a:t>DR. ARIEL CARIAGA-MARTÍNEZ</a:t>
            </a:r>
          </a:p>
        </p:txBody>
      </p:sp>
      <p:sp>
        <p:nvSpPr>
          <p:cNvPr id="5" name="CuadroTexto 4">
            <a:extLst>
              <a:ext uri="{FF2B5EF4-FFF2-40B4-BE49-F238E27FC236}">
                <a16:creationId xmlns:a16="http://schemas.microsoft.com/office/drawing/2014/main" id="{528561A4-F644-EE39-3167-E01F0FB87DA8}"/>
              </a:ext>
            </a:extLst>
          </p:cNvPr>
          <p:cNvSpPr txBox="1"/>
          <p:nvPr/>
        </p:nvSpPr>
        <p:spPr>
          <a:xfrm>
            <a:off x="11410122" y="6559826"/>
            <a:ext cx="0" cy="0"/>
          </a:xfrm>
          <a:prstGeom prst="rect">
            <a:avLst/>
          </a:prstGeom>
        </p:spPr>
        <p:txBody>
          <a:bodyPr vert="horz" wrap="none" lIns="0" tIns="0" rIns="0" bIns="0" rtlCol="0">
            <a:noAutofit/>
          </a:bodyPr>
          <a:lstStyle/>
          <a:p>
            <a:pPr algn="l">
              <a:lnSpc>
                <a:spcPct val="120000"/>
              </a:lnSpc>
            </a:pPr>
            <a:endParaRPr lang="es-ES" sz="1600" dirty="0">
              <a:latin typeface="+mn-lt"/>
            </a:endParaRPr>
          </a:p>
        </p:txBody>
      </p:sp>
      <p:sp>
        <p:nvSpPr>
          <p:cNvPr id="6" name="CuadroTexto 5">
            <a:extLst>
              <a:ext uri="{FF2B5EF4-FFF2-40B4-BE49-F238E27FC236}">
                <a16:creationId xmlns:a16="http://schemas.microsoft.com/office/drawing/2014/main" id="{B3F87974-524F-B78E-E988-976A14BA0FCF}"/>
              </a:ext>
            </a:extLst>
          </p:cNvPr>
          <p:cNvSpPr txBox="1"/>
          <p:nvPr/>
        </p:nvSpPr>
        <p:spPr>
          <a:xfrm>
            <a:off x="11502887" y="6520070"/>
            <a:ext cx="0" cy="0"/>
          </a:xfrm>
          <a:prstGeom prst="rect">
            <a:avLst/>
          </a:prstGeom>
        </p:spPr>
        <p:txBody>
          <a:bodyPr vert="horz" wrap="none" lIns="0" tIns="0" rIns="0" bIns="0" rtlCol="0">
            <a:noAutofit/>
          </a:bodyPr>
          <a:lstStyle/>
          <a:p>
            <a:pPr algn="l">
              <a:lnSpc>
                <a:spcPct val="120000"/>
              </a:lnSpc>
            </a:pPr>
            <a:endParaRPr lang="es-ES" sz="1600" dirty="0">
              <a:latin typeface="+mn-lt"/>
            </a:endParaRPr>
          </a:p>
        </p:txBody>
      </p:sp>
    </p:spTree>
    <p:extLst>
      <p:ext uri="{BB962C8B-B14F-4D97-AF65-F5344CB8AC3E}">
        <p14:creationId xmlns:p14="http://schemas.microsoft.com/office/powerpoint/2010/main" val="586769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04524977-8964-50D6-A01D-DBD11A8EFD7B}"/>
              </a:ext>
            </a:extLst>
          </p:cNvPr>
          <p:cNvSpPr>
            <a:spLocks noGrp="1"/>
          </p:cNvSpPr>
          <p:nvPr>
            <p:ph type="sldNum" sz="quarter" idx="4"/>
          </p:nvPr>
        </p:nvSpPr>
        <p:spPr/>
        <p:txBody>
          <a:bodyPr/>
          <a:lstStyle/>
          <a:p>
            <a:fld id="{98309CE4-51B7-4AD2-AF95-8F8C5FE9EF58}" type="slidenum">
              <a:rPr lang="es-ES" smtClean="0"/>
              <a:pPr/>
              <a:t>10</a:t>
            </a:fld>
            <a:endParaRPr lang="es-ES" dirty="0"/>
          </a:p>
        </p:txBody>
      </p:sp>
      <p:sp>
        <p:nvSpPr>
          <p:cNvPr id="2" name="Título 1">
            <a:extLst>
              <a:ext uri="{FF2B5EF4-FFF2-40B4-BE49-F238E27FC236}">
                <a16:creationId xmlns:a16="http://schemas.microsoft.com/office/drawing/2014/main" id="{5D2FD9ED-0428-C76B-715F-BC8796B7122B}"/>
              </a:ext>
            </a:extLst>
          </p:cNvPr>
          <p:cNvSpPr>
            <a:spLocks noGrp="1"/>
          </p:cNvSpPr>
          <p:nvPr>
            <p:ph type="ctrTitle" idx="4294967295"/>
          </p:nvPr>
        </p:nvSpPr>
        <p:spPr>
          <a:xfrm>
            <a:off x="1263650" y="307975"/>
            <a:ext cx="10928350" cy="700088"/>
          </a:xfrm>
        </p:spPr>
        <p:txBody>
          <a:bodyPr/>
          <a:lstStyle/>
          <a:p>
            <a:r>
              <a:rPr lang="es-ES" sz="2000" dirty="0"/>
              <a:t>INFOGRAFÍA VS VISUALIZACIÓN DE DATOS</a:t>
            </a:r>
            <a:br>
              <a:rPr lang="es-ES" sz="2000" dirty="0"/>
            </a:br>
            <a:r>
              <a:rPr lang="es-ES" sz="2000" dirty="0"/>
              <a:t>EXPLORACIÓN VS EXPLICACIÓN</a:t>
            </a:r>
          </a:p>
        </p:txBody>
      </p:sp>
      <p:sp>
        <p:nvSpPr>
          <p:cNvPr id="4" name="CuadroTexto 3">
            <a:extLst>
              <a:ext uri="{FF2B5EF4-FFF2-40B4-BE49-F238E27FC236}">
                <a16:creationId xmlns:a16="http://schemas.microsoft.com/office/drawing/2014/main" id="{3342F7C8-AF52-1CD4-B4F9-C9FA8656BA6C}"/>
              </a:ext>
            </a:extLst>
          </p:cNvPr>
          <p:cNvSpPr txBox="1"/>
          <p:nvPr/>
        </p:nvSpPr>
        <p:spPr>
          <a:xfrm>
            <a:off x="1094149" y="1578405"/>
            <a:ext cx="8233133" cy="1200329"/>
          </a:xfrm>
          <a:prstGeom prst="rect">
            <a:avLst/>
          </a:prstGeom>
          <a:noFill/>
        </p:spPr>
        <p:txBody>
          <a:bodyPr wrap="square">
            <a:spAutoFit/>
          </a:bodyPr>
          <a:lstStyle/>
          <a:p>
            <a:r>
              <a:rPr lang="es-ES" b="1" dirty="0">
                <a:solidFill>
                  <a:schemeClr val="tx2"/>
                </a:solidFill>
                <a:latin typeface="+mj-lt"/>
              </a:rPr>
              <a:t>INFOGRAFÍA: PRIMA EL  ASPECTO ESTÉTICO.</a:t>
            </a:r>
          </a:p>
          <a:p>
            <a:r>
              <a:rPr lang="es-ES" b="1" dirty="0">
                <a:solidFill>
                  <a:schemeClr val="tx2"/>
                </a:solidFill>
                <a:latin typeface="+mj-lt"/>
              </a:rPr>
              <a:t>VISUALIZACIÓN DE DATOS: GENERADOS DE FORMA “ALGORITMICA”, GENERALMENTE NO ESTÁ “DECORADO”. CASI SIEMPRE MÁS FÁCIL DE SER “RE-GENERADOS”, MODIFICADOS Y ENRIQUECIDOS CON DETALLES.</a:t>
            </a:r>
          </a:p>
        </p:txBody>
      </p:sp>
      <p:sp>
        <p:nvSpPr>
          <p:cNvPr id="5" name="CuadroTexto 4">
            <a:extLst>
              <a:ext uri="{FF2B5EF4-FFF2-40B4-BE49-F238E27FC236}">
                <a16:creationId xmlns:a16="http://schemas.microsoft.com/office/drawing/2014/main" id="{E49EE5C4-ADC7-9BA6-5FCE-930F1BB7FE32}"/>
              </a:ext>
            </a:extLst>
          </p:cNvPr>
          <p:cNvSpPr txBox="1"/>
          <p:nvPr/>
        </p:nvSpPr>
        <p:spPr>
          <a:xfrm>
            <a:off x="1094148" y="3429000"/>
            <a:ext cx="8233133" cy="1200329"/>
          </a:xfrm>
          <a:prstGeom prst="rect">
            <a:avLst/>
          </a:prstGeom>
          <a:noFill/>
        </p:spPr>
        <p:txBody>
          <a:bodyPr wrap="square">
            <a:spAutoFit/>
          </a:bodyPr>
          <a:lstStyle/>
          <a:p>
            <a:r>
              <a:rPr lang="es-ES" b="1" dirty="0">
                <a:solidFill>
                  <a:schemeClr val="tx2"/>
                </a:solidFill>
                <a:latin typeface="+mj-lt"/>
              </a:rPr>
              <a:t>GRÁFICOS EXPLORATORIOS: PARA RECORRER Y COMPRENDER EL DATASET </a:t>
            </a:r>
          </a:p>
          <a:p>
            <a:r>
              <a:rPr lang="es-ES" b="1" dirty="0">
                <a:solidFill>
                  <a:schemeClr val="tx2"/>
                </a:solidFill>
                <a:latin typeface="+mj-lt"/>
              </a:rPr>
              <a:t>VS </a:t>
            </a:r>
          </a:p>
          <a:p>
            <a:r>
              <a:rPr lang="es-ES" b="1" dirty="0">
                <a:solidFill>
                  <a:schemeClr val="tx2"/>
                </a:solidFill>
                <a:latin typeface="+mj-lt"/>
              </a:rPr>
              <a:t>GRÁFICOS EXPLICATIVOS: PARA “TRANSPORTAR” EL CONOCIMIENTO DE NUESTRO TRABAJO A OTROS (CONCLUSIONES)</a:t>
            </a:r>
          </a:p>
        </p:txBody>
      </p:sp>
    </p:spTree>
    <p:extLst>
      <p:ext uri="{BB962C8B-B14F-4D97-AF65-F5344CB8AC3E}">
        <p14:creationId xmlns:p14="http://schemas.microsoft.com/office/powerpoint/2010/main" val="15849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93C95F-DB0C-8A98-7698-08038E9DA40E}"/>
              </a:ext>
            </a:extLst>
          </p:cNvPr>
          <p:cNvSpPr>
            <a:spLocks noGrp="1"/>
          </p:cNvSpPr>
          <p:nvPr>
            <p:ph type="sldNum" sz="quarter" idx="4"/>
          </p:nvPr>
        </p:nvSpPr>
        <p:spPr/>
        <p:txBody>
          <a:bodyPr/>
          <a:lstStyle/>
          <a:p>
            <a:fld id="{98309CE4-51B7-4AD2-AF95-8F8C5FE9EF58}" type="slidenum">
              <a:rPr lang="es-ES" smtClean="0"/>
              <a:pPr/>
              <a:t>11</a:t>
            </a:fld>
            <a:endParaRPr lang="es-ES" dirty="0"/>
          </a:p>
        </p:txBody>
      </p:sp>
      <p:pic>
        <p:nvPicPr>
          <p:cNvPr id="3" name="Imagen 2" descr="Gráfico&#10;&#10;Descripción generada automáticamente">
            <a:extLst>
              <a:ext uri="{FF2B5EF4-FFF2-40B4-BE49-F238E27FC236}">
                <a16:creationId xmlns:a16="http://schemas.microsoft.com/office/drawing/2014/main" id="{A1565736-F566-5B28-20E8-217AD915A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60" y="2238206"/>
            <a:ext cx="5052436" cy="2840227"/>
          </a:xfrm>
          <a:prstGeom prst="rect">
            <a:avLst/>
          </a:prstGeom>
        </p:spPr>
      </p:pic>
      <p:sp>
        <p:nvSpPr>
          <p:cNvPr id="4" name="CuadroTexto 3">
            <a:extLst>
              <a:ext uri="{FF2B5EF4-FFF2-40B4-BE49-F238E27FC236}">
                <a16:creationId xmlns:a16="http://schemas.microsoft.com/office/drawing/2014/main" id="{1D252424-259F-A4D4-58C5-45497933CE7C}"/>
              </a:ext>
            </a:extLst>
          </p:cNvPr>
          <p:cNvSpPr txBox="1"/>
          <p:nvPr/>
        </p:nvSpPr>
        <p:spPr>
          <a:xfrm>
            <a:off x="1898212" y="1170596"/>
            <a:ext cx="8411279" cy="400110"/>
          </a:xfrm>
          <a:prstGeom prst="rect">
            <a:avLst/>
          </a:prstGeom>
          <a:noFill/>
        </p:spPr>
        <p:txBody>
          <a:bodyPr wrap="square" rtlCol="0">
            <a:spAutoFit/>
          </a:bodyPr>
          <a:lstStyle/>
          <a:p>
            <a:pPr algn="ctr"/>
            <a:r>
              <a:rPr lang="es-ES" sz="2000" b="1" dirty="0">
                <a:latin typeface="+mj-lt"/>
              </a:rPr>
              <a:t>Carga (cognitiva): SEÑAL/RUIDO</a:t>
            </a:r>
          </a:p>
        </p:txBody>
      </p:sp>
      <p:pic>
        <p:nvPicPr>
          <p:cNvPr id="5" name="Imagen 4" descr="Gráfico&#10;&#10;Descripción generada automáticamente">
            <a:extLst>
              <a:ext uri="{FF2B5EF4-FFF2-40B4-BE49-F238E27FC236}">
                <a16:creationId xmlns:a16="http://schemas.microsoft.com/office/drawing/2014/main" id="{853DE9C1-6800-D19A-4222-31207ABD9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408" y="2238205"/>
            <a:ext cx="5206001" cy="2840228"/>
          </a:xfrm>
          <a:prstGeom prst="rect">
            <a:avLst/>
          </a:prstGeom>
        </p:spPr>
      </p:pic>
      <p:sp>
        <p:nvSpPr>
          <p:cNvPr id="6" name="CuadroTexto 5">
            <a:extLst>
              <a:ext uri="{FF2B5EF4-FFF2-40B4-BE49-F238E27FC236}">
                <a16:creationId xmlns:a16="http://schemas.microsoft.com/office/drawing/2014/main" id="{46919277-E3C3-45DB-FBC9-899B81749841}"/>
              </a:ext>
            </a:extLst>
          </p:cNvPr>
          <p:cNvSpPr txBox="1"/>
          <p:nvPr/>
        </p:nvSpPr>
        <p:spPr>
          <a:xfrm>
            <a:off x="2301768" y="5687404"/>
            <a:ext cx="8411279" cy="461665"/>
          </a:xfrm>
          <a:prstGeom prst="rect">
            <a:avLst/>
          </a:prstGeom>
          <a:noFill/>
        </p:spPr>
        <p:txBody>
          <a:bodyPr wrap="square" rtlCol="0">
            <a:spAutoFit/>
          </a:bodyPr>
          <a:lstStyle/>
          <a:p>
            <a:pPr algn="ctr"/>
            <a:r>
              <a:rPr lang="es-ES" sz="2400" b="1" dirty="0">
                <a:solidFill>
                  <a:schemeClr val="accent4"/>
                </a:solidFill>
                <a:latin typeface="+mj-lt"/>
              </a:rPr>
              <a:t>Problema: carencia de orden/jerarquía visual</a:t>
            </a:r>
          </a:p>
        </p:txBody>
      </p:sp>
      <p:sp>
        <p:nvSpPr>
          <p:cNvPr id="7" name="Título 1">
            <a:extLst>
              <a:ext uri="{FF2B5EF4-FFF2-40B4-BE49-F238E27FC236}">
                <a16:creationId xmlns:a16="http://schemas.microsoft.com/office/drawing/2014/main" id="{B890D1EE-1536-B930-0CFF-7ACE8BE25A48}"/>
              </a:ext>
            </a:extLst>
          </p:cNvPr>
          <p:cNvSpPr txBox="1">
            <a:spLocks/>
          </p:cNvSpPr>
          <p:nvPr/>
        </p:nvSpPr>
        <p:spPr>
          <a:xfrm>
            <a:off x="639591" y="308447"/>
            <a:ext cx="10928522" cy="533205"/>
          </a:xfrm>
          <a:prstGeom prst="rect">
            <a:avLst/>
          </a:prstGeom>
        </p:spPr>
        <p:txBody>
          <a:bodyPr/>
          <a:lstStyle>
            <a:lvl1pPr algn="l" defTabSz="914400" rtl="0" eaLnBrk="1" latinLnBrk="0" hangingPunct="1">
              <a:lnSpc>
                <a:spcPct val="90000"/>
              </a:lnSpc>
              <a:spcBef>
                <a:spcPct val="0"/>
              </a:spcBef>
              <a:buNone/>
              <a:defRPr sz="2400" b="0" kern="1200">
                <a:solidFill>
                  <a:schemeClr val="accent1"/>
                </a:solidFill>
                <a:latin typeface="+mj-lt"/>
                <a:ea typeface="+mj-ea"/>
                <a:cs typeface="+mj-cs"/>
              </a:defRPr>
            </a:lvl1pPr>
          </a:lstStyle>
          <a:p>
            <a:r>
              <a:rPr lang="es-ES" sz="2800" dirty="0"/>
              <a:t>3) Evitar el </a:t>
            </a:r>
            <a:r>
              <a:rPr lang="es-ES" sz="2800" b="1" dirty="0"/>
              <a:t>desorden</a:t>
            </a:r>
          </a:p>
        </p:txBody>
      </p:sp>
    </p:spTree>
    <p:extLst>
      <p:ext uri="{BB962C8B-B14F-4D97-AF65-F5344CB8AC3E}">
        <p14:creationId xmlns:p14="http://schemas.microsoft.com/office/powerpoint/2010/main" val="320529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C3D6A5FC-A1B4-2C9E-343F-020091DD5A1B}"/>
              </a:ext>
            </a:extLst>
          </p:cNvPr>
          <p:cNvSpPr>
            <a:spLocks noGrp="1"/>
          </p:cNvSpPr>
          <p:nvPr>
            <p:ph type="sldNum" sz="quarter" idx="4"/>
          </p:nvPr>
        </p:nvSpPr>
        <p:spPr/>
        <p:txBody>
          <a:bodyPr/>
          <a:lstStyle/>
          <a:p>
            <a:fld id="{98309CE4-51B7-4AD2-AF95-8F8C5FE9EF58}" type="slidenum">
              <a:rPr lang="es-ES" smtClean="0"/>
              <a:pPr/>
              <a:t>12</a:t>
            </a:fld>
            <a:endParaRPr lang="es-ES" dirty="0"/>
          </a:p>
        </p:txBody>
      </p:sp>
      <p:sp>
        <p:nvSpPr>
          <p:cNvPr id="2" name="Título 1">
            <a:extLst>
              <a:ext uri="{FF2B5EF4-FFF2-40B4-BE49-F238E27FC236}">
                <a16:creationId xmlns:a16="http://schemas.microsoft.com/office/drawing/2014/main" id="{D9BB0C1C-834F-92BE-3331-883BA7FFC056}"/>
              </a:ext>
            </a:extLst>
          </p:cNvPr>
          <p:cNvSpPr>
            <a:spLocks noGrp="1"/>
          </p:cNvSpPr>
          <p:nvPr>
            <p:ph type="ctrTitle" idx="4294967295"/>
          </p:nvPr>
        </p:nvSpPr>
        <p:spPr>
          <a:xfrm>
            <a:off x="1263650" y="307975"/>
            <a:ext cx="10928350" cy="533400"/>
          </a:xfrm>
        </p:spPr>
        <p:txBody>
          <a:bodyPr/>
          <a:lstStyle/>
          <a:p>
            <a:r>
              <a:rPr lang="es-ES" dirty="0"/>
              <a:t>El color también puede ser </a:t>
            </a:r>
            <a:r>
              <a:rPr lang="es-ES" b="1" dirty="0"/>
              <a:t>desorden</a:t>
            </a:r>
            <a:r>
              <a:rPr lang="es-ES" dirty="0"/>
              <a:t>.</a:t>
            </a:r>
          </a:p>
        </p:txBody>
      </p:sp>
      <p:pic>
        <p:nvPicPr>
          <p:cNvPr id="5" name="Imagen 4" descr="Gráfico, Gráfico de dispersión&#10;&#10;Descripción generada automáticamente">
            <a:extLst>
              <a:ext uri="{FF2B5EF4-FFF2-40B4-BE49-F238E27FC236}">
                <a16:creationId xmlns:a16="http://schemas.microsoft.com/office/drawing/2014/main" id="{DAD8F708-ABAC-DD98-988C-D9417E6AA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035" y="1519101"/>
            <a:ext cx="4226877" cy="2390224"/>
          </a:xfrm>
          <a:prstGeom prst="rect">
            <a:avLst/>
          </a:prstGeom>
        </p:spPr>
      </p:pic>
      <p:pic>
        <p:nvPicPr>
          <p:cNvPr id="7" name="Imagen 6" descr="Gráfico, Gráfico de barras&#10;&#10;Descripción generada automáticamente">
            <a:extLst>
              <a:ext uri="{FF2B5EF4-FFF2-40B4-BE49-F238E27FC236}">
                <a16:creationId xmlns:a16="http://schemas.microsoft.com/office/drawing/2014/main" id="{59942500-07A9-F22A-8BFE-2389C334C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852" y="1158662"/>
            <a:ext cx="5569209" cy="3787269"/>
          </a:xfrm>
          <a:prstGeom prst="rect">
            <a:avLst/>
          </a:prstGeom>
        </p:spPr>
      </p:pic>
      <p:pic>
        <p:nvPicPr>
          <p:cNvPr id="9" name="Imagen 8" descr="Gráfico, Gráfico de líneas&#10;&#10;Descripción generada automáticamente">
            <a:extLst>
              <a:ext uri="{FF2B5EF4-FFF2-40B4-BE49-F238E27FC236}">
                <a16:creationId xmlns:a16="http://schemas.microsoft.com/office/drawing/2014/main" id="{C78592C6-0328-02A2-E49C-12665F612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4473" y="5234157"/>
            <a:ext cx="4226877" cy="1408959"/>
          </a:xfrm>
          <a:prstGeom prst="rect">
            <a:avLst/>
          </a:prstGeom>
        </p:spPr>
      </p:pic>
    </p:spTree>
    <p:extLst>
      <p:ext uri="{BB962C8B-B14F-4D97-AF65-F5344CB8AC3E}">
        <p14:creationId xmlns:p14="http://schemas.microsoft.com/office/powerpoint/2010/main" val="420486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93C95F-DB0C-8A98-7698-08038E9DA40E}"/>
              </a:ext>
            </a:extLst>
          </p:cNvPr>
          <p:cNvSpPr>
            <a:spLocks noGrp="1"/>
          </p:cNvSpPr>
          <p:nvPr>
            <p:ph type="sldNum" sz="quarter" idx="4"/>
          </p:nvPr>
        </p:nvSpPr>
        <p:spPr/>
        <p:txBody>
          <a:bodyPr/>
          <a:lstStyle/>
          <a:p>
            <a:fld id="{98309CE4-51B7-4AD2-AF95-8F8C5FE9EF58}" type="slidenum">
              <a:rPr lang="es-ES" smtClean="0"/>
              <a:pPr/>
              <a:t>13</a:t>
            </a:fld>
            <a:endParaRPr lang="es-ES" dirty="0"/>
          </a:p>
        </p:txBody>
      </p:sp>
      <p:sp>
        <p:nvSpPr>
          <p:cNvPr id="4" name="CuadroTexto 3">
            <a:extLst>
              <a:ext uri="{FF2B5EF4-FFF2-40B4-BE49-F238E27FC236}">
                <a16:creationId xmlns:a16="http://schemas.microsoft.com/office/drawing/2014/main" id="{1D252424-259F-A4D4-58C5-45497933CE7C}"/>
              </a:ext>
            </a:extLst>
          </p:cNvPr>
          <p:cNvSpPr txBox="1"/>
          <p:nvPr/>
        </p:nvSpPr>
        <p:spPr>
          <a:xfrm>
            <a:off x="1898212" y="1170596"/>
            <a:ext cx="8411279" cy="400110"/>
          </a:xfrm>
          <a:prstGeom prst="rect">
            <a:avLst/>
          </a:prstGeom>
          <a:noFill/>
        </p:spPr>
        <p:txBody>
          <a:bodyPr wrap="square" rtlCol="0">
            <a:spAutoFit/>
          </a:bodyPr>
          <a:lstStyle/>
          <a:p>
            <a:pPr algn="ctr"/>
            <a:r>
              <a:rPr lang="es-ES" sz="2000" b="1" dirty="0">
                <a:latin typeface="+mj-lt"/>
              </a:rPr>
              <a:t>Carga (cognitiva): SEÑAL/RUIDO</a:t>
            </a:r>
          </a:p>
        </p:txBody>
      </p:sp>
      <p:sp>
        <p:nvSpPr>
          <p:cNvPr id="6" name="CuadroTexto 5">
            <a:extLst>
              <a:ext uri="{FF2B5EF4-FFF2-40B4-BE49-F238E27FC236}">
                <a16:creationId xmlns:a16="http://schemas.microsoft.com/office/drawing/2014/main" id="{46919277-E3C3-45DB-FBC9-899B81749841}"/>
              </a:ext>
            </a:extLst>
          </p:cNvPr>
          <p:cNvSpPr txBox="1"/>
          <p:nvPr/>
        </p:nvSpPr>
        <p:spPr>
          <a:xfrm>
            <a:off x="2301768" y="5594683"/>
            <a:ext cx="8411279" cy="461665"/>
          </a:xfrm>
          <a:prstGeom prst="rect">
            <a:avLst/>
          </a:prstGeom>
          <a:noFill/>
        </p:spPr>
        <p:txBody>
          <a:bodyPr wrap="square" rtlCol="0">
            <a:spAutoFit/>
          </a:bodyPr>
          <a:lstStyle/>
          <a:p>
            <a:pPr algn="ctr"/>
            <a:r>
              <a:rPr lang="es-ES" sz="2400" b="1" dirty="0">
                <a:solidFill>
                  <a:schemeClr val="accent4"/>
                </a:solidFill>
                <a:latin typeface="+mj-lt"/>
              </a:rPr>
              <a:t>Enfocar la atención de la audiencia</a:t>
            </a:r>
          </a:p>
        </p:txBody>
      </p:sp>
      <p:sp>
        <p:nvSpPr>
          <p:cNvPr id="7" name="Título 1">
            <a:extLst>
              <a:ext uri="{FF2B5EF4-FFF2-40B4-BE49-F238E27FC236}">
                <a16:creationId xmlns:a16="http://schemas.microsoft.com/office/drawing/2014/main" id="{B890D1EE-1536-B930-0CFF-7ACE8BE25A48}"/>
              </a:ext>
            </a:extLst>
          </p:cNvPr>
          <p:cNvSpPr txBox="1">
            <a:spLocks/>
          </p:cNvSpPr>
          <p:nvPr/>
        </p:nvSpPr>
        <p:spPr>
          <a:xfrm>
            <a:off x="639591" y="308447"/>
            <a:ext cx="10928522" cy="533205"/>
          </a:xfrm>
          <a:prstGeom prst="rect">
            <a:avLst/>
          </a:prstGeom>
        </p:spPr>
        <p:txBody>
          <a:bodyPr/>
          <a:lstStyle>
            <a:lvl1pPr algn="l" defTabSz="914400" rtl="0" eaLnBrk="1" latinLnBrk="0" hangingPunct="1">
              <a:lnSpc>
                <a:spcPct val="90000"/>
              </a:lnSpc>
              <a:spcBef>
                <a:spcPct val="0"/>
              </a:spcBef>
              <a:buNone/>
              <a:defRPr sz="2400" b="0" kern="1200">
                <a:solidFill>
                  <a:schemeClr val="accent1"/>
                </a:solidFill>
                <a:latin typeface="+mj-lt"/>
                <a:ea typeface="+mj-ea"/>
                <a:cs typeface="+mj-cs"/>
              </a:defRPr>
            </a:lvl1pPr>
          </a:lstStyle>
          <a:p>
            <a:r>
              <a:rPr lang="es-ES" sz="2800" dirty="0"/>
              <a:t>4) Enfoque</a:t>
            </a:r>
            <a:endParaRPr lang="es-ES" sz="2800" b="1" dirty="0"/>
          </a:p>
        </p:txBody>
      </p:sp>
      <p:pic>
        <p:nvPicPr>
          <p:cNvPr id="9" name="Imagen 8" descr="Tabla&#10;&#10;Descripción generada automáticamente">
            <a:extLst>
              <a:ext uri="{FF2B5EF4-FFF2-40B4-BE49-F238E27FC236}">
                <a16:creationId xmlns:a16="http://schemas.microsoft.com/office/drawing/2014/main" id="{A0ECEF99-FEFF-DDE0-169B-76F27A03B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34" y="2314480"/>
            <a:ext cx="4944605" cy="2769427"/>
          </a:xfrm>
          <a:prstGeom prst="rect">
            <a:avLst/>
          </a:prstGeom>
        </p:spPr>
      </p:pic>
      <p:pic>
        <p:nvPicPr>
          <p:cNvPr id="11" name="Imagen 10" descr="Gráfico, Gráfico de barras&#10;&#10;Descripción generada automáticamente">
            <a:extLst>
              <a:ext uri="{FF2B5EF4-FFF2-40B4-BE49-F238E27FC236}">
                <a16:creationId xmlns:a16="http://schemas.microsoft.com/office/drawing/2014/main" id="{505E9A18-2F30-B5B2-74EE-090DCA630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966" y="2419724"/>
            <a:ext cx="6056147" cy="2544234"/>
          </a:xfrm>
          <a:prstGeom prst="rect">
            <a:avLst/>
          </a:prstGeom>
        </p:spPr>
      </p:pic>
    </p:spTree>
    <p:extLst>
      <p:ext uri="{BB962C8B-B14F-4D97-AF65-F5344CB8AC3E}">
        <p14:creationId xmlns:p14="http://schemas.microsoft.com/office/powerpoint/2010/main" val="193968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A93C95F-DB0C-8A98-7698-08038E9DA40E}"/>
              </a:ext>
            </a:extLst>
          </p:cNvPr>
          <p:cNvSpPr>
            <a:spLocks noGrp="1"/>
          </p:cNvSpPr>
          <p:nvPr>
            <p:ph type="sldNum" sz="quarter" idx="4"/>
          </p:nvPr>
        </p:nvSpPr>
        <p:spPr/>
        <p:txBody>
          <a:bodyPr/>
          <a:lstStyle/>
          <a:p>
            <a:fld id="{98309CE4-51B7-4AD2-AF95-8F8C5FE9EF58}" type="slidenum">
              <a:rPr lang="es-ES" smtClean="0"/>
              <a:pPr/>
              <a:t>14</a:t>
            </a:fld>
            <a:endParaRPr lang="es-ES" dirty="0"/>
          </a:p>
        </p:txBody>
      </p:sp>
      <p:sp>
        <p:nvSpPr>
          <p:cNvPr id="4" name="CuadroTexto 3">
            <a:extLst>
              <a:ext uri="{FF2B5EF4-FFF2-40B4-BE49-F238E27FC236}">
                <a16:creationId xmlns:a16="http://schemas.microsoft.com/office/drawing/2014/main" id="{1D252424-259F-A4D4-58C5-45497933CE7C}"/>
              </a:ext>
            </a:extLst>
          </p:cNvPr>
          <p:cNvSpPr txBox="1"/>
          <p:nvPr/>
        </p:nvSpPr>
        <p:spPr>
          <a:xfrm>
            <a:off x="1898211" y="1043114"/>
            <a:ext cx="8411279" cy="400110"/>
          </a:xfrm>
          <a:prstGeom prst="rect">
            <a:avLst/>
          </a:prstGeom>
          <a:noFill/>
        </p:spPr>
        <p:txBody>
          <a:bodyPr wrap="square" rtlCol="0">
            <a:spAutoFit/>
          </a:bodyPr>
          <a:lstStyle/>
          <a:p>
            <a:pPr algn="ctr"/>
            <a:r>
              <a:rPr lang="es-ES" sz="2000" b="1" dirty="0">
                <a:latin typeface="+mj-lt"/>
              </a:rPr>
              <a:t>Carga (cognitiva): SEÑAL/RUIDO</a:t>
            </a:r>
          </a:p>
        </p:txBody>
      </p:sp>
      <p:sp>
        <p:nvSpPr>
          <p:cNvPr id="6" name="CuadroTexto 5">
            <a:extLst>
              <a:ext uri="{FF2B5EF4-FFF2-40B4-BE49-F238E27FC236}">
                <a16:creationId xmlns:a16="http://schemas.microsoft.com/office/drawing/2014/main" id="{46919277-E3C3-45DB-FBC9-899B81749841}"/>
              </a:ext>
            </a:extLst>
          </p:cNvPr>
          <p:cNvSpPr txBox="1"/>
          <p:nvPr/>
        </p:nvSpPr>
        <p:spPr>
          <a:xfrm>
            <a:off x="2301768" y="5594683"/>
            <a:ext cx="8411279" cy="461665"/>
          </a:xfrm>
          <a:prstGeom prst="rect">
            <a:avLst/>
          </a:prstGeom>
          <a:noFill/>
        </p:spPr>
        <p:txBody>
          <a:bodyPr wrap="square" rtlCol="0">
            <a:spAutoFit/>
          </a:bodyPr>
          <a:lstStyle/>
          <a:p>
            <a:pPr algn="ctr"/>
            <a:r>
              <a:rPr lang="es-ES" sz="2400" b="1" dirty="0">
                <a:solidFill>
                  <a:schemeClr val="accent4"/>
                </a:solidFill>
                <a:latin typeface="+mj-lt"/>
              </a:rPr>
              <a:t>Enfocar la atención de la audiencia</a:t>
            </a:r>
          </a:p>
        </p:txBody>
      </p:sp>
      <p:sp>
        <p:nvSpPr>
          <p:cNvPr id="7" name="Título 1">
            <a:extLst>
              <a:ext uri="{FF2B5EF4-FFF2-40B4-BE49-F238E27FC236}">
                <a16:creationId xmlns:a16="http://schemas.microsoft.com/office/drawing/2014/main" id="{B890D1EE-1536-B930-0CFF-7ACE8BE25A48}"/>
              </a:ext>
            </a:extLst>
          </p:cNvPr>
          <p:cNvSpPr txBox="1">
            <a:spLocks/>
          </p:cNvSpPr>
          <p:nvPr/>
        </p:nvSpPr>
        <p:spPr>
          <a:xfrm>
            <a:off x="639591" y="308447"/>
            <a:ext cx="10928522" cy="533205"/>
          </a:xfrm>
          <a:prstGeom prst="rect">
            <a:avLst/>
          </a:prstGeom>
        </p:spPr>
        <p:txBody>
          <a:bodyPr/>
          <a:lstStyle>
            <a:lvl1pPr algn="l" defTabSz="914400" rtl="0" eaLnBrk="1" latinLnBrk="0" hangingPunct="1">
              <a:lnSpc>
                <a:spcPct val="90000"/>
              </a:lnSpc>
              <a:spcBef>
                <a:spcPct val="0"/>
              </a:spcBef>
              <a:buNone/>
              <a:defRPr sz="2400" b="0" kern="1200">
                <a:solidFill>
                  <a:schemeClr val="accent1"/>
                </a:solidFill>
                <a:latin typeface="+mj-lt"/>
                <a:ea typeface="+mj-ea"/>
                <a:cs typeface="+mj-cs"/>
              </a:defRPr>
            </a:lvl1pPr>
          </a:lstStyle>
          <a:p>
            <a:r>
              <a:rPr lang="es-ES" sz="2800" dirty="0"/>
              <a:t>4) Enfoque</a:t>
            </a:r>
            <a:endParaRPr lang="es-ES" sz="2800" b="1" dirty="0"/>
          </a:p>
        </p:txBody>
      </p:sp>
      <p:pic>
        <p:nvPicPr>
          <p:cNvPr id="5" name="Imagen 4" descr="Gráfico, Gráfico de barras&#10;&#10;Descripción generada automáticamente">
            <a:extLst>
              <a:ext uri="{FF2B5EF4-FFF2-40B4-BE49-F238E27FC236}">
                <a16:creationId xmlns:a16="http://schemas.microsoft.com/office/drawing/2014/main" id="{7F251528-8E2D-B949-5555-6C67434BC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651" y="1644686"/>
            <a:ext cx="7772400" cy="3876017"/>
          </a:xfrm>
          <a:prstGeom prst="rect">
            <a:avLst/>
          </a:prstGeom>
        </p:spPr>
      </p:pic>
    </p:spTree>
    <p:extLst>
      <p:ext uri="{BB962C8B-B14F-4D97-AF65-F5344CB8AC3E}">
        <p14:creationId xmlns:p14="http://schemas.microsoft.com/office/powerpoint/2010/main" val="2036358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3BF5C6C-C405-33BC-B2D3-8B3EB9EF3A5D}"/>
              </a:ext>
            </a:extLst>
          </p:cNvPr>
          <p:cNvSpPr>
            <a:spLocks noGrp="1"/>
          </p:cNvSpPr>
          <p:nvPr>
            <p:ph type="sldNum" sz="quarter" idx="4"/>
          </p:nvPr>
        </p:nvSpPr>
        <p:spPr/>
        <p:txBody>
          <a:bodyPr/>
          <a:lstStyle/>
          <a:p>
            <a:fld id="{98309CE4-51B7-4AD2-AF95-8F8C5FE9EF58}" type="slidenum">
              <a:rPr lang="es-ES" smtClean="0"/>
              <a:pPr/>
              <a:t>15</a:t>
            </a:fld>
            <a:endParaRPr lang="es-ES" dirty="0"/>
          </a:p>
        </p:txBody>
      </p:sp>
      <p:pic>
        <p:nvPicPr>
          <p:cNvPr id="3" name="Imagen 2" descr="Gráfico, Gráfico de barras&#10;&#10;Descripción generada automáticamente">
            <a:extLst>
              <a:ext uri="{FF2B5EF4-FFF2-40B4-BE49-F238E27FC236}">
                <a16:creationId xmlns:a16="http://schemas.microsoft.com/office/drawing/2014/main" id="{F5D19CB6-4253-A3AA-0D34-A5CEB8F33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550" y="2164274"/>
            <a:ext cx="3659191" cy="2529452"/>
          </a:xfrm>
          <a:prstGeom prst="rect">
            <a:avLst/>
          </a:prstGeom>
        </p:spPr>
      </p:pic>
      <p:pic>
        <p:nvPicPr>
          <p:cNvPr id="4" name="Imagen 3" descr="Interfaz de usuario gráfica&#10;&#10;Descripción generada automáticamente con confianza media">
            <a:extLst>
              <a:ext uri="{FF2B5EF4-FFF2-40B4-BE49-F238E27FC236}">
                <a16:creationId xmlns:a16="http://schemas.microsoft.com/office/drawing/2014/main" id="{FBC53972-DA60-EED8-D9EE-2CAC0609D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673" y="241845"/>
            <a:ext cx="3499336" cy="2265172"/>
          </a:xfrm>
          <a:prstGeom prst="rect">
            <a:avLst/>
          </a:prstGeom>
        </p:spPr>
      </p:pic>
      <p:pic>
        <p:nvPicPr>
          <p:cNvPr id="5" name="Imagen 4" descr="Gráfico, Gráfico de dispersión&#10;&#10;Descripción generada automáticamente">
            <a:extLst>
              <a:ext uri="{FF2B5EF4-FFF2-40B4-BE49-F238E27FC236}">
                <a16:creationId xmlns:a16="http://schemas.microsoft.com/office/drawing/2014/main" id="{74BBBE02-99AF-2C4A-D507-88970E268F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388" y="2712914"/>
            <a:ext cx="1501223" cy="926592"/>
          </a:xfrm>
          <a:prstGeom prst="rect">
            <a:avLst/>
          </a:prstGeom>
        </p:spPr>
      </p:pic>
      <p:pic>
        <p:nvPicPr>
          <p:cNvPr id="6" name="Imagen 5" descr="Gráfico, Gráfico de dispersión&#10;&#10;Descripción generada automáticamente">
            <a:extLst>
              <a:ext uri="{FF2B5EF4-FFF2-40B4-BE49-F238E27FC236}">
                <a16:creationId xmlns:a16="http://schemas.microsoft.com/office/drawing/2014/main" id="{E5C4B0C6-A1C2-1746-FDA4-FCD6615756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1578" y="2661181"/>
            <a:ext cx="1501223" cy="978325"/>
          </a:xfrm>
          <a:prstGeom prst="rect">
            <a:avLst/>
          </a:prstGeom>
        </p:spPr>
      </p:pic>
      <p:pic>
        <p:nvPicPr>
          <p:cNvPr id="7" name="Imagen 6" descr="Gráfico, Gráfico de líneas&#10;&#10;Descripción generada automáticamente">
            <a:extLst>
              <a:ext uri="{FF2B5EF4-FFF2-40B4-BE49-F238E27FC236}">
                <a16:creationId xmlns:a16="http://schemas.microsoft.com/office/drawing/2014/main" id="{922F032A-AA31-E530-5E6A-89FAB6C89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9908" y="2583755"/>
            <a:ext cx="1501223" cy="1002725"/>
          </a:xfrm>
          <a:prstGeom prst="rect">
            <a:avLst/>
          </a:prstGeom>
        </p:spPr>
      </p:pic>
      <p:pic>
        <p:nvPicPr>
          <p:cNvPr id="8" name="Imagen 7" descr="Gráfico, Gráfico de líneas&#10;&#10;Descripción generada automáticamente">
            <a:extLst>
              <a:ext uri="{FF2B5EF4-FFF2-40B4-BE49-F238E27FC236}">
                <a16:creationId xmlns:a16="http://schemas.microsoft.com/office/drawing/2014/main" id="{ADFF35D8-F7A1-886B-67D9-D6265EA2E6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0541" y="3837663"/>
            <a:ext cx="3589978" cy="2456300"/>
          </a:xfrm>
          <a:prstGeom prst="rect">
            <a:avLst/>
          </a:prstGeom>
        </p:spPr>
      </p:pic>
    </p:spTree>
    <p:extLst>
      <p:ext uri="{BB962C8B-B14F-4D97-AF65-F5344CB8AC3E}">
        <p14:creationId xmlns:p14="http://schemas.microsoft.com/office/powerpoint/2010/main" val="146348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2B016AA-5648-9EEB-69FB-9F8577635716}"/>
              </a:ext>
            </a:extLst>
          </p:cNvPr>
          <p:cNvSpPr>
            <a:spLocks noGrp="1"/>
          </p:cNvSpPr>
          <p:nvPr>
            <p:ph type="sldNum" sz="quarter" idx="4"/>
          </p:nvPr>
        </p:nvSpPr>
        <p:spPr/>
        <p:txBody>
          <a:bodyPr vert="horz" lIns="91440" tIns="45720" rIns="91440" bIns="45720" rtlCol="0" anchor="ctr">
            <a:normAutofit fontScale="25000" lnSpcReduction="20000"/>
          </a:bodyPr>
          <a:lstStyle/>
          <a:p>
            <a:pPr algn="r">
              <a:spcAft>
                <a:spcPts val="600"/>
              </a:spcAft>
              <a:defRPr/>
            </a:pPr>
            <a:fld id="{98309CE4-51B7-4AD2-AF95-8F8C5FE9EF58}" type="slidenum">
              <a:rPr lang="en-US" sz="1200" b="0">
                <a:solidFill>
                  <a:srgbClr val="FFFFFF"/>
                </a:solidFill>
                <a:latin typeface="Calibri" panose="020F0502020204030204"/>
              </a:rPr>
              <a:pPr algn="r">
                <a:spcAft>
                  <a:spcPts val="600"/>
                </a:spcAft>
                <a:defRPr/>
              </a:pPr>
              <a:t>16</a:t>
            </a:fld>
            <a:endParaRPr lang="en-US" sz="1200" b="0">
              <a:solidFill>
                <a:srgbClr val="FFFFFF"/>
              </a:solidFill>
              <a:latin typeface="Calibri" panose="020F0502020204030204"/>
            </a:endParaRPr>
          </a:p>
        </p:txBody>
      </p:sp>
      <p:sp>
        <p:nvSpPr>
          <p:cNvPr id="2" name="Título 1">
            <a:extLst>
              <a:ext uri="{FF2B5EF4-FFF2-40B4-BE49-F238E27FC236}">
                <a16:creationId xmlns:a16="http://schemas.microsoft.com/office/drawing/2014/main" id="{2BBB011C-E81E-E825-F105-C4C6033DB291}"/>
              </a:ext>
            </a:extLst>
          </p:cNvPr>
          <p:cNvSpPr>
            <a:spLocks noGrp="1"/>
          </p:cNvSpPr>
          <p:nvPr>
            <p:ph type="ctrTitle" idx="4294967295"/>
          </p:nvPr>
        </p:nvSpPr>
        <p:spPr>
          <a:xfrm>
            <a:off x="2430049" y="382059"/>
            <a:ext cx="4368800" cy="1957387"/>
          </a:xfrm>
        </p:spPr>
        <p:txBody>
          <a:bodyPr vert="horz" lIns="91440" tIns="45720" rIns="91440" bIns="45720" rtlCol="0" anchor="b">
            <a:normAutofit/>
          </a:bodyPr>
          <a:lstStyle/>
          <a:p>
            <a:r>
              <a:rPr lang="en-US" sz="5400" b="1" dirty="0"/>
              <a:t>Claves</a:t>
            </a:r>
          </a:p>
        </p:txBody>
      </p:sp>
      <p:sp>
        <p:nvSpPr>
          <p:cNvPr id="4" name="CuadroTexto 3">
            <a:extLst>
              <a:ext uri="{FF2B5EF4-FFF2-40B4-BE49-F238E27FC236}">
                <a16:creationId xmlns:a16="http://schemas.microsoft.com/office/drawing/2014/main" id="{EFE1D2A9-DDF1-E3E2-28DB-09D2D53D727A}"/>
              </a:ext>
            </a:extLst>
          </p:cNvPr>
          <p:cNvSpPr txBox="1"/>
          <p:nvPr/>
        </p:nvSpPr>
        <p:spPr>
          <a:xfrm>
            <a:off x="3070129" y="2929520"/>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dirty="0"/>
              <a:t>10’: Storytelling.</a:t>
            </a:r>
          </a:p>
          <a:p>
            <a:pPr indent="-228600">
              <a:lnSpc>
                <a:spcPct val="90000"/>
              </a:lnSpc>
              <a:spcAft>
                <a:spcPts val="600"/>
              </a:spcAft>
              <a:buFont typeface="Arial" panose="020B0604020202020204" pitchFamily="34" charset="0"/>
              <a:buChar char="•"/>
            </a:pPr>
            <a:endParaRPr lang="en-US" sz="2000" b="1" dirty="0"/>
          </a:p>
          <a:p>
            <a:pPr indent="-228600">
              <a:lnSpc>
                <a:spcPct val="90000"/>
              </a:lnSpc>
              <a:spcAft>
                <a:spcPts val="600"/>
              </a:spcAft>
              <a:buFont typeface="Arial" panose="020B0604020202020204" pitchFamily="34" charset="0"/>
              <a:buChar char="•"/>
            </a:pPr>
            <a:r>
              <a:rPr lang="en-US" sz="2000" b="1" dirty="0"/>
              <a:t>¿</a:t>
            </a:r>
            <a:r>
              <a:rPr lang="en-US" sz="2000" b="1" dirty="0" err="1"/>
              <a:t>Qué</a:t>
            </a:r>
            <a:r>
              <a:rPr lang="en-US" sz="2000" b="1" dirty="0"/>
              <a:t> </a:t>
            </a:r>
            <a:r>
              <a:rPr lang="en-US" sz="2000" b="1" dirty="0" err="1"/>
              <a:t>podemos</a:t>
            </a:r>
            <a:r>
              <a:rPr lang="en-US" sz="2000" b="1" dirty="0"/>
              <a:t> </a:t>
            </a:r>
            <a:r>
              <a:rPr lang="en-US" sz="2000" b="1" dirty="0" err="1"/>
              <a:t>encontrar</a:t>
            </a:r>
            <a:r>
              <a:rPr lang="en-US" sz="2000" b="1" dirty="0"/>
              <a:t> con </a:t>
            </a:r>
            <a:r>
              <a:rPr lang="en-US" sz="2000" b="1" dirty="0" err="1"/>
              <a:t>respecto</a:t>
            </a:r>
            <a:r>
              <a:rPr lang="en-US" sz="2000" b="1" dirty="0"/>
              <a:t> a…?</a:t>
            </a:r>
          </a:p>
          <a:p>
            <a:pPr indent="-228600">
              <a:lnSpc>
                <a:spcPct val="90000"/>
              </a:lnSpc>
              <a:spcAft>
                <a:spcPts val="600"/>
              </a:spcAft>
              <a:buFont typeface="Arial" panose="020B0604020202020204" pitchFamily="34" charset="0"/>
              <a:buChar char="•"/>
            </a:pPr>
            <a:r>
              <a:rPr lang="en-US" sz="2000" b="1" dirty="0" err="1"/>
              <a:t>Comunicación</a:t>
            </a:r>
            <a:r>
              <a:rPr lang="en-US" sz="2000" b="1" dirty="0"/>
              <a:t>.</a:t>
            </a:r>
          </a:p>
          <a:p>
            <a:pPr indent="-228600">
              <a:lnSpc>
                <a:spcPct val="90000"/>
              </a:lnSpc>
              <a:spcAft>
                <a:spcPts val="600"/>
              </a:spcAft>
              <a:buFont typeface="Arial" panose="020B0604020202020204" pitchFamily="34" charset="0"/>
              <a:buChar char="•"/>
            </a:pPr>
            <a:r>
              <a:rPr lang="en-US" sz="2000" b="1" dirty="0" err="1"/>
              <a:t>Contar</a:t>
            </a:r>
            <a:r>
              <a:rPr lang="en-US" sz="2000" b="1" dirty="0"/>
              <a:t> </a:t>
            </a:r>
            <a:r>
              <a:rPr lang="en-US" sz="2000" b="1" dirty="0" err="1"/>
              <a:t>una</a:t>
            </a:r>
            <a:r>
              <a:rPr lang="en-US" sz="2000" b="1" dirty="0"/>
              <a:t> </a:t>
            </a:r>
            <a:r>
              <a:rPr lang="en-US" sz="2000" b="1" dirty="0" err="1"/>
              <a:t>historia</a:t>
            </a:r>
            <a:r>
              <a:rPr lang="en-US" sz="2000" b="1" dirty="0"/>
              <a:t> </a:t>
            </a:r>
            <a:r>
              <a:rPr lang="en-US" sz="2000" b="1" dirty="0" err="1"/>
              <a:t>interesante</a:t>
            </a:r>
            <a:r>
              <a:rPr lang="en-US" sz="2000" b="1" dirty="0"/>
              <a:t>.</a:t>
            </a:r>
          </a:p>
          <a:p>
            <a:pPr indent="-228600">
              <a:lnSpc>
                <a:spcPct val="90000"/>
              </a:lnSpc>
              <a:spcAft>
                <a:spcPts val="600"/>
              </a:spcAft>
              <a:buFont typeface="Arial" panose="020B0604020202020204" pitchFamily="34" charset="0"/>
              <a:buChar char="•"/>
            </a:pPr>
            <a:r>
              <a:rPr lang="en-US" sz="2000" b="1" dirty="0" err="1"/>
              <a:t>Obtener</a:t>
            </a:r>
            <a:r>
              <a:rPr lang="en-US" sz="2000" b="1" dirty="0"/>
              <a:t> </a:t>
            </a:r>
            <a:r>
              <a:rPr lang="en-US" sz="2000" b="1" dirty="0" err="1"/>
              <a:t>conclusiones</a:t>
            </a:r>
            <a:r>
              <a:rPr lang="en-US" sz="2000" b="1" dirty="0"/>
              <a:t> </a:t>
            </a:r>
            <a:r>
              <a:rPr lang="en-US" sz="2000" b="1" dirty="0" err="1"/>
              <a:t>relevantes</a:t>
            </a:r>
            <a:r>
              <a:rPr lang="en-US" sz="2000" b="1" dirty="0"/>
              <a:t>.</a:t>
            </a:r>
          </a:p>
          <a:p>
            <a:pPr indent="-228600">
              <a:lnSpc>
                <a:spcPct val="90000"/>
              </a:lnSpc>
              <a:spcAft>
                <a:spcPts val="600"/>
              </a:spcAft>
              <a:buFont typeface="Arial" panose="020B0604020202020204" pitchFamily="34" charset="0"/>
              <a:buChar char="•"/>
            </a:pPr>
            <a:r>
              <a:rPr lang="en-US" sz="2000" b="1" dirty="0" err="1"/>
              <a:t>Información</a:t>
            </a:r>
            <a:r>
              <a:rPr lang="en-US" sz="2000" b="1" dirty="0"/>
              <a:t> a </a:t>
            </a:r>
            <a:r>
              <a:rPr lang="en-US" sz="2000" b="1" dirty="0" err="1"/>
              <a:t>conocimiento</a:t>
            </a:r>
            <a:r>
              <a:rPr lang="en-US" sz="2000" b="1" dirty="0"/>
              <a:t>.</a:t>
            </a:r>
          </a:p>
        </p:txBody>
      </p:sp>
    </p:spTree>
    <p:extLst>
      <p:ext uri="{BB962C8B-B14F-4D97-AF65-F5344CB8AC3E}">
        <p14:creationId xmlns:p14="http://schemas.microsoft.com/office/powerpoint/2010/main" val="6564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D9883E-63D8-3EB2-FEC6-245FE079B6C3}"/>
              </a:ext>
            </a:extLst>
          </p:cNvPr>
          <p:cNvSpPr>
            <a:spLocks noGrp="1"/>
          </p:cNvSpPr>
          <p:nvPr>
            <p:ph type="title"/>
          </p:nvPr>
        </p:nvSpPr>
        <p:spPr/>
        <p:txBody>
          <a:bodyPr/>
          <a:lstStyle/>
          <a:p>
            <a:r>
              <a:rPr lang="es-ES" dirty="0"/>
              <a:t>GRACIAS</a:t>
            </a:r>
          </a:p>
        </p:txBody>
      </p:sp>
      <p:sp>
        <p:nvSpPr>
          <p:cNvPr id="3" name="Marcador de texto 2">
            <a:extLst>
              <a:ext uri="{FF2B5EF4-FFF2-40B4-BE49-F238E27FC236}">
                <a16:creationId xmlns:a16="http://schemas.microsoft.com/office/drawing/2014/main" id="{0DF92007-9BD6-4A2A-9341-C7835A1C8CE4}"/>
              </a:ext>
            </a:extLst>
          </p:cNvPr>
          <p:cNvSpPr>
            <a:spLocks noGrp="1"/>
          </p:cNvSpPr>
          <p:nvPr>
            <p:ph type="body" sz="quarter" idx="10"/>
          </p:nvPr>
        </p:nvSpPr>
        <p:spPr/>
        <p:txBody>
          <a:bodyPr/>
          <a:lstStyle/>
          <a:p>
            <a:r>
              <a:rPr lang="es-ES" dirty="0"/>
              <a:t>CIENCIA DE DATOS</a:t>
            </a:r>
          </a:p>
        </p:txBody>
      </p:sp>
      <p:sp>
        <p:nvSpPr>
          <p:cNvPr id="4" name="Marcador de texto 3">
            <a:extLst>
              <a:ext uri="{FF2B5EF4-FFF2-40B4-BE49-F238E27FC236}">
                <a16:creationId xmlns:a16="http://schemas.microsoft.com/office/drawing/2014/main" id="{6F7558DF-0C47-B1DC-7448-FEEBCFFEB2B0}"/>
              </a:ext>
            </a:extLst>
          </p:cNvPr>
          <p:cNvSpPr>
            <a:spLocks noGrp="1"/>
          </p:cNvSpPr>
          <p:nvPr>
            <p:ph type="body" sz="quarter" idx="11"/>
          </p:nvPr>
        </p:nvSpPr>
        <p:spPr/>
        <p:txBody>
          <a:bodyPr/>
          <a:lstStyle/>
          <a:p>
            <a:r>
              <a:rPr lang="es-ES" dirty="0"/>
              <a:t>ACARIMAR@UAX.ES</a:t>
            </a:r>
          </a:p>
        </p:txBody>
      </p:sp>
      <p:sp>
        <p:nvSpPr>
          <p:cNvPr id="5" name="Marcador de texto 4">
            <a:extLst>
              <a:ext uri="{FF2B5EF4-FFF2-40B4-BE49-F238E27FC236}">
                <a16:creationId xmlns:a16="http://schemas.microsoft.com/office/drawing/2014/main" id="{B622B1C8-67AE-C130-5E5E-4156FB62C671}"/>
              </a:ext>
            </a:extLst>
          </p:cNvPr>
          <p:cNvSpPr>
            <a:spLocks noGrp="1"/>
          </p:cNvSpPr>
          <p:nvPr>
            <p:ph type="body" sz="quarter" idx="12"/>
          </p:nvPr>
        </p:nvSpPr>
        <p:spPr/>
        <p:txBody>
          <a:bodyPr/>
          <a:lstStyle/>
          <a:p>
            <a:r>
              <a:rPr lang="es-ES" dirty="0"/>
              <a:t>DR. ARIEL CARIAGA-MARTINEZ	</a:t>
            </a:r>
          </a:p>
        </p:txBody>
      </p:sp>
    </p:spTree>
    <p:extLst>
      <p:ext uri="{BB962C8B-B14F-4D97-AF65-F5344CB8AC3E}">
        <p14:creationId xmlns:p14="http://schemas.microsoft.com/office/powerpoint/2010/main" val="251284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B36F2-EE1E-3E2E-F64F-751C3DEE41C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1B7A2F-9941-9BE8-A604-0FFB6398F87A}"/>
              </a:ext>
            </a:extLst>
          </p:cNvPr>
          <p:cNvSpPr>
            <a:spLocks noGrp="1"/>
          </p:cNvSpPr>
          <p:nvPr>
            <p:ph type="title"/>
          </p:nvPr>
        </p:nvSpPr>
        <p:spPr/>
        <p:txBody>
          <a:bodyPr/>
          <a:lstStyle/>
          <a:p>
            <a:r>
              <a:rPr lang="es-ES" dirty="0"/>
              <a:t>TRABAJOS</a:t>
            </a:r>
          </a:p>
        </p:txBody>
      </p:sp>
      <p:sp>
        <p:nvSpPr>
          <p:cNvPr id="3" name="Marcador de texto 2">
            <a:extLst>
              <a:ext uri="{FF2B5EF4-FFF2-40B4-BE49-F238E27FC236}">
                <a16:creationId xmlns:a16="http://schemas.microsoft.com/office/drawing/2014/main" id="{A376DA78-DDC3-F48C-A14A-96F5704B8E27}"/>
              </a:ext>
            </a:extLst>
          </p:cNvPr>
          <p:cNvSpPr>
            <a:spLocks noGrp="1"/>
          </p:cNvSpPr>
          <p:nvPr>
            <p:ph type="body" sz="quarter" idx="10"/>
          </p:nvPr>
        </p:nvSpPr>
        <p:spPr/>
        <p:txBody>
          <a:bodyPr/>
          <a:lstStyle/>
          <a:p>
            <a:r>
              <a:rPr lang="es-ES" dirty="0"/>
              <a:t>Grado en biomedicina</a:t>
            </a:r>
          </a:p>
        </p:txBody>
      </p:sp>
      <p:sp>
        <p:nvSpPr>
          <p:cNvPr id="4" name="Marcador de texto 2">
            <a:extLst>
              <a:ext uri="{FF2B5EF4-FFF2-40B4-BE49-F238E27FC236}">
                <a16:creationId xmlns:a16="http://schemas.microsoft.com/office/drawing/2014/main" id="{963A7C85-12EF-BCB8-38ED-D3E412B21C5D}"/>
              </a:ext>
            </a:extLst>
          </p:cNvPr>
          <p:cNvSpPr txBox="1">
            <a:spLocks/>
          </p:cNvSpPr>
          <p:nvPr/>
        </p:nvSpPr>
        <p:spPr>
          <a:xfrm>
            <a:off x="505156" y="6069534"/>
            <a:ext cx="5040879" cy="275653"/>
          </a:xfrm>
          <a:prstGeom prst="rect">
            <a:avLst/>
          </a:prstGeom>
        </p:spPr>
        <p:txBody>
          <a:bodyPr vert="horz" lIns="0" tIns="0" rIns="0" bIns="0" rtlCol="0">
            <a:noAutofit/>
          </a:bodyPr>
          <a:lstStyle>
            <a:lvl1pPr marL="0" indent="0" algn="l" defTabSz="609570" rtl="0" eaLnBrk="1" fontAlgn="base" hangingPunct="1">
              <a:lnSpc>
                <a:spcPct val="120000"/>
              </a:lnSpc>
              <a:spcBef>
                <a:spcPts val="0"/>
              </a:spcBef>
              <a:spcAft>
                <a:spcPts val="0"/>
              </a:spcAft>
              <a:buSzPct val="80000"/>
              <a:buFont typeface="Arial" charset="0"/>
              <a:buNone/>
              <a:defRPr sz="1600" b="0" i="0" kern="1200" cap="all" spc="100" baseline="0">
                <a:solidFill>
                  <a:schemeClr val="bg1"/>
                </a:solidFill>
                <a:latin typeface="Manrope" pitchFamily="2" charset="0"/>
                <a:ea typeface="Manrope" panose="00000300000000000000" pitchFamily="50" charset="0"/>
                <a:cs typeface="Manrope" panose="00000300000000000000" pitchFamily="50" charset="0"/>
              </a:defRPr>
            </a:lvl1pPr>
            <a:lvl2pPr marL="609585" indent="0"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None/>
              <a:defRPr sz="1600" kern="1200">
                <a:solidFill>
                  <a:schemeClr val="bg1"/>
                </a:solidFill>
                <a:latin typeface="+mn-lt"/>
                <a:ea typeface="Manrope" panose="00000300000000000000" pitchFamily="50" charset="0"/>
                <a:cs typeface="+mn-cs"/>
              </a:defRPr>
            </a:lvl2pPr>
            <a:lvl3pPr marL="512750" indent="-231769" algn="l" defTabSz="609570" rtl="0" eaLnBrk="1" fontAlgn="base" hangingPunct="1">
              <a:lnSpc>
                <a:spcPct val="120000"/>
              </a:lnSpc>
              <a:spcBef>
                <a:spcPts val="0"/>
              </a:spcBef>
              <a:spcAft>
                <a:spcPts val="600"/>
              </a:spcAft>
              <a:buClr>
                <a:schemeClr val="accent5"/>
              </a:buClr>
              <a:buSzPct val="80000"/>
              <a:buFont typeface="Arial" charset="0"/>
              <a:buChar char="•"/>
              <a:defRPr sz="1600" kern="1200">
                <a:solidFill>
                  <a:schemeClr val="tx1"/>
                </a:solidFill>
                <a:latin typeface="+mn-lt"/>
                <a:ea typeface="Manrope" panose="00000300000000000000" pitchFamily="50" charset="0"/>
                <a:cs typeface="+mn-cs"/>
              </a:defRPr>
            </a:lvl3pPr>
            <a:lvl4pPr marL="798493" indent="-23176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defRPr sz="1600" kern="1200">
                <a:solidFill>
                  <a:schemeClr val="tx1"/>
                </a:solidFill>
                <a:latin typeface="+mn-lt"/>
                <a:ea typeface="Manrope" panose="00000300000000000000" pitchFamily="50" charset="0"/>
                <a:cs typeface="+mn-cs"/>
              </a:defRPr>
            </a:lvl4pPr>
            <a:lvl5pPr marL="1090586" indent="-238119" algn="l" defTabSz="609570" rtl="0" eaLnBrk="1" fontAlgn="base" hangingPunct="1">
              <a:lnSpc>
                <a:spcPct val="120000"/>
              </a:lnSpc>
              <a:spcBef>
                <a:spcPts val="0"/>
              </a:spcBef>
              <a:spcAft>
                <a:spcPts val="600"/>
              </a:spcAft>
              <a:buClr>
                <a:schemeClr val="accent5"/>
              </a:buClr>
              <a:buSzPct val="80000"/>
              <a:buFont typeface="Arial" panose="020B0604020202020204" pitchFamily="34" charset="0"/>
              <a:buChar char="•"/>
              <a:tabLst>
                <a:tab pos="2573274" algn="l"/>
              </a:tabLst>
              <a:defRPr sz="1600" kern="1200">
                <a:solidFill>
                  <a:schemeClr val="tx1"/>
                </a:solidFill>
                <a:latin typeface="+mn-lt"/>
                <a:ea typeface="Manrope" panose="00000300000000000000" pitchFamily="50" charset="0"/>
                <a:cs typeface="+mn-cs"/>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r>
              <a:rPr lang="es-ES" dirty="0"/>
              <a:t>DR. ARIEL CARIAGA-MARTÍNEZ</a:t>
            </a:r>
          </a:p>
        </p:txBody>
      </p:sp>
    </p:spTree>
    <p:extLst>
      <p:ext uri="{BB962C8B-B14F-4D97-AF65-F5344CB8AC3E}">
        <p14:creationId xmlns:p14="http://schemas.microsoft.com/office/powerpoint/2010/main" val="279431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id="{CFB9DD09-35B5-2CB9-F3F1-C98291D1EB45}"/>
              </a:ext>
            </a:extLst>
          </p:cNvPr>
          <p:cNvSpPr>
            <a:spLocks noGrp="1"/>
          </p:cNvSpPr>
          <p:nvPr>
            <p:ph sz="quarter" idx="19"/>
          </p:nvPr>
        </p:nvSpPr>
        <p:spPr>
          <a:xfrm>
            <a:off x="511530" y="1957175"/>
            <a:ext cx="7707313" cy="4080369"/>
          </a:xfrm>
        </p:spPr>
        <p:txBody>
          <a:bodyPr/>
          <a:lstStyle/>
          <a:p>
            <a:pPr lvl="1"/>
            <a:r>
              <a:rPr lang="es-ES" dirty="0">
                <a:latin typeface="+mj-lt"/>
              </a:rPr>
              <a:t>Formar equipos (2-3 personas).</a:t>
            </a:r>
          </a:p>
          <a:p>
            <a:pPr lvl="1"/>
            <a:r>
              <a:rPr lang="es-ES" dirty="0">
                <a:latin typeface="+mj-lt"/>
              </a:rPr>
              <a:t>Escoger un </a:t>
            </a:r>
            <a:r>
              <a:rPr lang="es-ES" i="1" dirty="0" err="1">
                <a:latin typeface="+mj-lt"/>
              </a:rPr>
              <a:t>dataset</a:t>
            </a:r>
            <a:r>
              <a:rPr lang="es-ES" dirty="0">
                <a:latin typeface="+mj-lt"/>
              </a:rPr>
              <a:t> o continuar con el del trabajo anterior.</a:t>
            </a:r>
          </a:p>
          <a:p>
            <a:pPr lvl="1"/>
            <a:r>
              <a:rPr lang="es-ES" dirty="0">
                <a:latin typeface="+mj-lt"/>
                <a:sym typeface="Wingdings" pitchFamily="2" charset="2"/>
              </a:rPr>
              <a:t>RECOMENDACIÓN: </a:t>
            </a:r>
            <a:r>
              <a:rPr lang="es-ES" dirty="0">
                <a:solidFill>
                  <a:srgbClr val="FF0000"/>
                </a:solidFill>
                <a:latin typeface="+mj-lt"/>
                <a:sym typeface="Wingdings" pitchFamily="2" charset="2"/>
                <a:hlinkClick r:id="rId2">
                  <a:extLst>
                    <a:ext uri="{A12FA001-AC4F-418D-AE19-62706E023703}">
                      <ahyp:hlinkClr xmlns:ahyp="http://schemas.microsoft.com/office/drawing/2018/hyperlinkcolor" val="tx"/>
                    </a:ext>
                  </a:extLst>
                </a:hlinkClick>
              </a:rPr>
              <a:t>https://archive.ics.uci.edu</a:t>
            </a:r>
            <a:endParaRPr lang="es-ES" dirty="0">
              <a:solidFill>
                <a:srgbClr val="FF0000"/>
              </a:solidFill>
              <a:latin typeface="+mj-lt"/>
              <a:sym typeface="Wingdings" pitchFamily="2" charset="2"/>
            </a:endParaRPr>
          </a:p>
          <a:p>
            <a:pPr lvl="1"/>
            <a:r>
              <a:rPr lang="es-ES" dirty="0">
                <a:latin typeface="+mj-lt"/>
                <a:sym typeface="Wingdings" pitchFamily="2" charset="2"/>
              </a:rPr>
              <a:t>A partir del EDA generar al menos 4 gráficos </a:t>
            </a:r>
            <a:r>
              <a:rPr lang="es-ES" b="1" u="sng" dirty="0">
                <a:latin typeface="+mj-lt"/>
                <a:sym typeface="Wingdings" pitchFamily="2" charset="2"/>
              </a:rPr>
              <a:t>explicativos</a:t>
            </a:r>
            <a:r>
              <a:rPr lang="es-ES" dirty="0">
                <a:latin typeface="+mj-lt"/>
                <a:sym typeface="Wingdings" pitchFamily="2" charset="2"/>
              </a:rPr>
              <a:t> a partir de los gráficos exploratorios, CONTANDO UNA HISTORIA.</a:t>
            </a:r>
          </a:p>
          <a:p>
            <a:pPr lvl="1"/>
            <a:r>
              <a:rPr lang="es-ES" u="sng" dirty="0">
                <a:latin typeface="+mj-lt"/>
                <a:sym typeface="Wingdings" pitchFamily="2" charset="2"/>
              </a:rPr>
              <a:t>Generar al menos los bocetos de los gráficos explicativos comentando las mejoras propuestas. SE PUEDE USAR EXCEL/POWERPOINT</a:t>
            </a:r>
          </a:p>
          <a:p>
            <a:pPr lvl="2"/>
            <a:r>
              <a:rPr lang="es-ES" dirty="0">
                <a:latin typeface="+mj-lt"/>
                <a:sym typeface="Wingdings" pitchFamily="2" charset="2"/>
              </a:rPr>
              <a:t>RETO: ESCRIBIR EL CÓDIGO EN EL PAQUETE ggplot2/</a:t>
            </a:r>
            <a:r>
              <a:rPr lang="es-ES" dirty="0" err="1">
                <a:latin typeface="+mj-lt"/>
                <a:sym typeface="Wingdings" pitchFamily="2" charset="2"/>
              </a:rPr>
              <a:t>Seaborn</a:t>
            </a:r>
            <a:endParaRPr lang="es-ES" dirty="0">
              <a:latin typeface="+mj-lt"/>
              <a:sym typeface="Wingdings" pitchFamily="2" charset="2"/>
            </a:endParaRPr>
          </a:p>
          <a:p>
            <a:pPr lvl="1"/>
            <a:r>
              <a:rPr lang="es-ES" u="sng" dirty="0">
                <a:latin typeface="+mj-lt"/>
                <a:sym typeface="Wingdings" pitchFamily="2" charset="2"/>
              </a:rPr>
              <a:t>NO CHATGPT: NO SE TRATA DE HACER POR HACER SINO MEJORAR EL PODER EXPLICATIVO.</a:t>
            </a:r>
            <a:endParaRPr lang="es-ES" dirty="0">
              <a:latin typeface="+mj-lt"/>
              <a:sym typeface="Wingdings" pitchFamily="2" charset="2"/>
            </a:endParaRPr>
          </a:p>
          <a:p>
            <a:pPr lvl="1"/>
            <a:r>
              <a:rPr lang="es-ES" dirty="0">
                <a:latin typeface="+mj-lt"/>
              </a:rPr>
              <a:t>PRESENTAR LOS RESULTADOS DE UNA FORMA VISUAL/INTERACTIVA (MÁXIMO 2 FOLIOS SI ES “ESCRITO”: MEDIO FOLIO POR GRÁFICA). </a:t>
            </a:r>
            <a:r>
              <a:rPr lang="es-ES" b="1" dirty="0">
                <a:latin typeface="+mj-lt"/>
              </a:rPr>
              <a:t>ANTES/DESPUÉS</a:t>
            </a:r>
          </a:p>
          <a:p>
            <a:pPr lvl="1"/>
            <a:r>
              <a:rPr lang="es-ES" dirty="0">
                <a:latin typeface="+mj-lt"/>
              </a:rPr>
              <a:t>AGREGAR UNA PEQUEÑA JUSTIFICACIÓN DE LA APLICACIÓN DE PRINCIPIOS DE STORYTELLING.</a:t>
            </a:r>
          </a:p>
          <a:p>
            <a:pPr lvl="1"/>
            <a:r>
              <a:rPr lang="es-ES" dirty="0">
                <a:latin typeface="+mj-lt"/>
                <a:sym typeface="Wingdings" pitchFamily="2" charset="2"/>
              </a:rPr>
              <a:t>Generar una versión PARA </a:t>
            </a:r>
            <a:r>
              <a:rPr lang="es-ES" dirty="0" err="1">
                <a:latin typeface="+mj-lt"/>
                <a:sym typeface="Wingdings" pitchFamily="2" charset="2"/>
              </a:rPr>
              <a:t>CEOs</a:t>
            </a:r>
            <a:r>
              <a:rPr lang="es-ES" dirty="0">
                <a:latin typeface="+mj-lt"/>
                <a:sym typeface="Wingdings" pitchFamily="2" charset="2"/>
              </a:rPr>
              <a:t> y una versión para matemáticos/científicos de datos.</a:t>
            </a:r>
            <a:endParaRPr lang="es-ES" dirty="0">
              <a:latin typeface="+mj-lt"/>
            </a:endParaRPr>
          </a:p>
        </p:txBody>
      </p:sp>
      <p:sp>
        <p:nvSpPr>
          <p:cNvPr id="9" name="Título 8">
            <a:extLst>
              <a:ext uri="{FF2B5EF4-FFF2-40B4-BE49-F238E27FC236}">
                <a16:creationId xmlns:a16="http://schemas.microsoft.com/office/drawing/2014/main" id="{38F8998C-E62A-3102-89EE-2C7A734DBD49}"/>
              </a:ext>
            </a:extLst>
          </p:cNvPr>
          <p:cNvSpPr>
            <a:spLocks noGrp="1"/>
          </p:cNvSpPr>
          <p:nvPr>
            <p:ph type="title"/>
          </p:nvPr>
        </p:nvSpPr>
        <p:spPr/>
        <p:txBody>
          <a:bodyPr/>
          <a:lstStyle/>
          <a:p>
            <a:r>
              <a:rPr lang="es-ES" b="1" dirty="0"/>
              <a:t>Una mejora constante…</a:t>
            </a:r>
          </a:p>
        </p:txBody>
      </p:sp>
      <p:pic>
        <p:nvPicPr>
          <p:cNvPr id="17" name="Marcador de contenido 16" descr="Imagen que contiene animal, grande, ventana, pájaro&#10;&#10;Descripción generada automáticamente">
            <a:extLst>
              <a:ext uri="{FF2B5EF4-FFF2-40B4-BE49-F238E27FC236}">
                <a16:creationId xmlns:a16="http://schemas.microsoft.com/office/drawing/2014/main" id="{08CDF5A4-5952-B982-7E4B-9A7F978BB57E}"/>
              </a:ext>
            </a:extLst>
          </p:cNvPr>
          <p:cNvPicPr>
            <a:picLocks noGrp="1" noChangeAspect="1"/>
          </p:cNvPicPr>
          <p:nvPr>
            <p:ph sz="quarter" idx="21"/>
          </p:nvPr>
        </p:nvPicPr>
        <p:blipFill>
          <a:blip r:embed="rId3">
            <a:extLst>
              <a:ext uri="{28A0092B-C50C-407E-A947-70E740481C1C}">
                <a14:useLocalDpi xmlns:a14="http://schemas.microsoft.com/office/drawing/2010/main" val="0"/>
              </a:ext>
            </a:extLst>
          </a:blip>
          <a:stretch>
            <a:fillRect/>
          </a:stretch>
        </p:blipFill>
        <p:spPr>
          <a:xfrm>
            <a:off x="8215313" y="2690813"/>
            <a:ext cx="3471862" cy="3471862"/>
          </a:xfrm>
        </p:spPr>
      </p:pic>
      <p:sp>
        <p:nvSpPr>
          <p:cNvPr id="3" name="Marcador de número de diapositiva 2">
            <a:extLst>
              <a:ext uri="{FF2B5EF4-FFF2-40B4-BE49-F238E27FC236}">
                <a16:creationId xmlns:a16="http://schemas.microsoft.com/office/drawing/2014/main" id="{74139D70-FA05-0D3A-6B31-42305738F5A8}"/>
              </a:ext>
            </a:extLst>
          </p:cNvPr>
          <p:cNvSpPr>
            <a:spLocks noGrp="1"/>
          </p:cNvSpPr>
          <p:nvPr>
            <p:ph type="sldNum" sz="quarter" idx="4"/>
          </p:nvPr>
        </p:nvSpPr>
        <p:spPr/>
        <p:txBody>
          <a:bodyPr/>
          <a:lstStyle/>
          <a:p>
            <a:fld id="{98309CE4-51B7-4AD2-AF95-8F8C5FE9EF58}" type="slidenum">
              <a:rPr lang="es-ES" smtClean="0"/>
              <a:pPr/>
              <a:t>19</a:t>
            </a:fld>
            <a:endParaRPr lang="es-ES" dirty="0"/>
          </a:p>
        </p:txBody>
      </p:sp>
    </p:spTree>
    <p:extLst>
      <p:ext uri="{BB962C8B-B14F-4D97-AF65-F5344CB8AC3E}">
        <p14:creationId xmlns:p14="http://schemas.microsoft.com/office/powerpoint/2010/main" val="1166496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E670145-5497-85EB-A186-CCB4365A5B99}"/>
              </a:ext>
            </a:extLst>
          </p:cNvPr>
          <p:cNvSpPr>
            <a:spLocks noGrp="1"/>
          </p:cNvSpPr>
          <p:nvPr>
            <p:ph type="sldNum" sz="quarter" idx="4"/>
          </p:nvPr>
        </p:nvSpPr>
        <p:spPr/>
        <p:txBody>
          <a:body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2</a:t>
            </a:fld>
            <a:endParaRPr lang="en-US" dirty="0"/>
          </a:p>
        </p:txBody>
      </p:sp>
      <p:sp>
        <p:nvSpPr>
          <p:cNvPr id="7" name="Título 6">
            <a:extLst>
              <a:ext uri="{FF2B5EF4-FFF2-40B4-BE49-F238E27FC236}">
                <a16:creationId xmlns:a16="http://schemas.microsoft.com/office/drawing/2014/main" id="{70E729BD-7C3A-5CD2-35E3-00A8C287C993}"/>
              </a:ext>
            </a:extLst>
          </p:cNvPr>
          <p:cNvSpPr>
            <a:spLocks noGrp="1"/>
          </p:cNvSpPr>
          <p:nvPr>
            <p:ph type="ctrTitle" idx="4294967295"/>
          </p:nvPr>
        </p:nvSpPr>
        <p:spPr>
          <a:xfrm>
            <a:off x="5838825" y="307975"/>
            <a:ext cx="6353175" cy="533400"/>
          </a:xfrm>
        </p:spPr>
        <p:txBody>
          <a:bodyPr/>
          <a:lstStyle/>
          <a:p>
            <a:r>
              <a:rPr lang="es-ES" dirty="0"/>
              <a:t>	¿Qué diferencia observan? </a:t>
            </a:r>
          </a:p>
        </p:txBody>
      </p:sp>
      <p:pic>
        <p:nvPicPr>
          <p:cNvPr id="6" name="Imagen 5" descr="Interfaz de usuario gráfica&#10;&#10;Descripción generada automáticamente">
            <a:extLst>
              <a:ext uri="{FF2B5EF4-FFF2-40B4-BE49-F238E27FC236}">
                <a16:creationId xmlns:a16="http://schemas.microsoft.com/office/drawing/2014/main" id="{47C8527B-EAF5-834A-BC0E-E72A89C10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151" y="519219"/>
            <a:ext cx="5087849" cy="6239691"/>
          </a:xfrm>
          <a:prstGeom prst="rect">
            <a:avLst/>
          </a:prstGeom>
        </p:spPr>
      </p:pic>
      <p:pic>
        <p:nvPicPr>
          <p:cNvPr id="8" name="Imagen 7" descr="Interfaz de usuario gráfica, Sitio web&#10;&#10;Descripción generada automáticamente">
            <a:extLst>
              <a:ext uri="{FF2B5EF4-FFF2-40B4-BE49-F238E27FC236}">
                <a16:creationId xmlns:a16="http://schemas.microsoft.com/office/drawing/2014/main" id="{7B2B255F-D662-B361-6AC9-87999128D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85555"/>
            <a:ext cx="5895349" cy="3516371"/>
          </a:xfrm>
          <a:prstGeom prst="rect">
            <a:avLst/>
          </a:prstGeom>
        </p:spPr>
      </p:pic>
      <p:sp>
        <p:nvSpPr>
          <p:cNvPr id="5" name="Rectángulo redondeado 4">
            <a:extLst>
              <a:ext uri="{FF2B5EF4-FFF2-40B4-BE49-F238E27FC236}">
                <a16:creationId xmlns:a16="http://schemas.microsoft.com/office/drawing/2014/main" id="{1EDAF974-4CDC-E3A8-7440-F03919CD909B}"/>
              </a:ext>
            </a:extLst>
          </p:cNvPr>
          <p:cNvSpPr/>
          <p:nvPr/>
        </p:nvSpPr>
        <p:spPr>
          <a:xfrm>
            <a:off x="3474720" y="210312"/>
            <a:ext cx="2468880" cy="654859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20000"/>
              </a:lnSpc>
            </a:pPr>
            <a:endParaRPr lang="es-ES" sz="1400" dirty="0"/>
          </a:p>
        </p:txBody>
      </p:sp>
      <p:sp>
        <p:nvSpPr>
          <p:cNvPr id="2" name="Título 6">
            <a:extLst>
              <a:ext uri="{FF2B5EF4-FFF2-40B4-BE49-F238E27FC236}">
                <a16:creationId xmlns:a16="http://schemas.microsoft.com/office/drawing/2014/main" id="{70E8A46B-27CF-E379-C3B4-9438EE60978A}"/>
              </a:ext>
            </a:extLst>
          </p:cNvPr>
          <p:cNvSpPr txBox="1">
            <a:spLocks/>
          </p:cNvSpPr>
          <p:nvPr/>
        </p:nvSpPr>
        <p:spPr>
          <a:xfrm>
            <a:off x="5943600" y="5810833"/>
            <a:ext cx="6352645" cy="394705"/>
          </a:xfrm>
          <a:prstGeom prst="rect">
            <a:avLst/>
          </a:prstGeom>
          <a:noFill/>
          <a:effectLst/>
        </p:spPr>
        <p:txBody>
          <a:bodyPr vert="horz" wrap="square" lIns="72000" tIns="72000" rIns="72000" bIns="72000" rtlCol="0" anchor="t" anchorCtr="0">
            <a:spAutoFit/>
          </a:bodyPr>
          <a:lstStyle>
            <a:lvl1pPr marL="0" algn="l" defTabSz="914400" rtl="0" eaLnBrk="1" latinLnBrk="0" hangingPunct="1">
              <a:lnSpc>
                <a:spcPct val="90000"/>
              </a:lnSpc>
              <a:spcBef>
                <a:spcPct val="0"/>
              </a:spcBef>
              <a:buNone/>
              <a:defRPr lang="es-ES" sz="2800" b="0" kern="1200" dirty="0">
                <a:solidFill>
                  <a:schemeClr val="tx1"/>
                </a:solidFill>
                <a:latin typeface="+mj-lt"/>
                <a:ea typeface="+mj-ea"/>
                <a:cs typeface="+mj-cs"/>
              </a:defRPr>
            </a:lvl1pPr>
          </a:lstStyle>
          <a:p>
            <a:r>
              <a:rPr lang="es-ES" sz="1800" dirty="0"/>
              <a:t>Reynolds – Presentación Zen</a:t>
            </a:r>
          </a:p>
        </p:txBody>
      </p:sp>
    </p:spTree>
    <p:extLst>
      <p:ext uri="{BB962C8B-B14F-4D97-AF65-F5344CB8AC3E}">
        <p14:creationId xmlns:p14="http://schemas.microsoft.com/office/powerpoint/2010/main" val="333171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6811E9-CFB2-583C-E2F8-59945A819908}"/>
              </a:ext>
            </a:extLst>
          </p:cNvPr>
          <p:cNvSpPr>
            <a:spLocks noGrp="1"/>
          </p:cNvSpPr>
          <p:nvPr>
            <p:ph type="ctrTitle"/>
          </p:nvPr>
        </p:nvSpPr>
        <p:spPr>
          <a:xfrm>
            <a:off x="639591" y="308447"/>
            <a:ext cx="10928522" cy="387798"/>
          </a:xfrm>
        </p:spPr>
        <p:txBody>
          <a:bodyPr/>
          <a:lstStyle/>
          <a:p>
            <a:r>
              <a:rPr lang="es-ES" dirty="0"/>
              <a:t>GUÍA DE PREGUNTAS PARA STORYTELLING CON DATOS</a:t>
            </a:r>
          </a:p>
        </p:txBody>
      </p:sp>
      <p:sp>
        <p:nvSpPr>
          <p:cNvPr id="3" name="Marcador de número de diapositiva 2">
            <a:extLst>
              <a:ext uri="{FF2B5EF4-FFF2-40B4-BE49-F238E27FC236}">
                <a16:creationId xmlns:a16="http://schemas.microsoft.com/office/drawing/2014/main" id="{5A34F2D2-0EA5-57A5-FFA8-1A2D5B20C474}"/>
              </a:ext>
            </a:extLst>
          </p:cNvPr>
          <p:cNvSpPr>
            <a:spLocks noGrp="1"/>
          </p:cNvSpPr>
          <p:nvPr>
            <p:ph type="sldNum" sz="quarter" idx="4"/>
          </p:nvPr>
        </p:nvSpPr>
        <p:spPr/>
        <p:txBody>
          <a:bodyPr/>
          <a:lstStyle/>
          <a:p>
            <a:fld id="{98309CE4-51B7-4AD2-AF95-8F8C5FE9EF58}" type="slidenum">
              <a:rPr lang="es-ES" smtClean="0"/>
              <a:pPr/>
              <a:t>20</a:t>
            </a:fld>
            <a:endParaRPr lang="es-ES" dirty="0"/>
          </a:p>
        </p:txBody>
      </p:sp>
      <p:sp>
        <p:nvSpPr>
          <p:cNvPr id="7" name="CuadroTexto 6">
            <a:extLst>
              <a:ext uri="{FF2B5EF4-FFF2-40B4-BE49-F238E27FC236}">
                <a16:creationId xmlns:a16="http://schemas.microsoft.com/office/drawing/2014/main" id="{E5471399-4EED-B4F6-4530-895E87604C90}"/>
              </a:ext>
            </a:extLst>
          </p:cNvPr>
          <p:cNvSpPr txBox="1"/>
          <p:nvPr/>
        </p:nvSpPr>
        <p:spPr>
          <a:xfrm>
            <a:off x="639591" y="1028343"/>
            <a:ext cx="10912817" cy="4801314"/>
          </a:xfrm>
          <a:prstGeom prst="rect">
            <a:avLst/>
          </a:prstGeom>
          <a:noFill/>
        </p:spPr>
        <p:txBody>
          <a:bodyPr wrap="square">
            <a:spAutoFit/>
          </a:bodyPr>
          <a:lstStyle/>
          <a:p>
            <a:pPr algn="just"/>
            <a:r>
              <a:rPr lang="es-ES" dirty="0"/>
              <a:t>1. ¿Quién es nuestra audiencia objetivo? La respuesta a esta pregunta influirá tanto en la longitud como en el contenido de nuestra historia de datos.</a:t>
            </a:r>
          </a:p>
          <a:p>
            <a:pPr algn="just"/>
            <a:r>
              <a:rPr lang="es-ES" dirty="0"/>
              <a:t>2. ¿Qué fuente de datos estamos examinando y qué concluimos de ella? Dado que estamos describiendo los resultados del análisis de datos, es importante ser conciso, pero no ambiguo respecto a cuáles son nuestras conclusiones y los datos en los que se basan;</a:t>
            </a:r>
          </a:p>
          <a:p>
            <a:pPr algn="just"/>
            <a:r>
              <a:rPr lang="es-ES" dirty="0"/>
              <a:t>3. ¿De dónde provienen estos datos? Dado que "los mismos" datos pueden provenir de varias fuentes diferentes, es importante al menos proporcionar una referencia a la fuente de los datos en los que se basa nuestra historia;</a:t>
            </a:r>
          </a:p>
          <a:p>
            <a:pPr algn="just"/>
            <a:r>
              <a:rPr lang="es-ES" dirty="0"/>
              <a:t>4. ¿Cuándo se generaron estos datos? Incluso en casos donde el tiempo no entra explícitamente en nuestro análisis, saber cuándo se recopilaron los valores de los datos puede ser importante (por ejemplo, ¿estos datos de ventas nacionales se recopilaron antes o después de la Gran Recesión?);</a:t>
            </a:r>
          </a:p>
          <a:p>
            <a:pPr algn="just"/>
            <a:r>
              <a:rPr lang="es-ES" dirty="0"/>
              <a:t>5. ¿Por qué estamos analizando este conjunto de datos? Junto con las preguntas sobre qué fuente de datos estamos analizando y qué concluimos de ella, esta es probablemente la pregunta más importante que debe abordarse en cualquier historia de datos;</a:t>
            </a:r>
          </a:p>
          <a:p>
            <a:pPr algn="just"/>
            <a:r>
              <a:rPr lang="es-ES" dirty="0"/>
              <a:t>6. ¿Cómo llegamos a nuestras conclusiones? Las historias de datos para audiencias no técnicas no deben entrar en gran detalle técnico, pero se debe proporcionar suficiente detalle—o citar referencias a fuentes de estos detalles—para dejar al lector cómodo con que se realizó un análisis sistemático.</a:t>
            </a:r>
          </a:p>
        </p:txBody>
      </p:sp>
    </p:spTree>
    <p:extLst>
      <p:ext uri="{BB962C8B-B14F-4D97-AF65-F5344CB8AC3E}">
        <p14:creationId xmlns:p14="http://schemas.microsoft.com/office/powerpoint/2010/main" val="4227978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28F5990D-1522-2DAA-B0A0-6FA2AE6DF1D2}"/>
              </a:ext>
            </a:extLst>
          </p:cNvPr>
          <p:cNvSpPr>
            <a:spLocks noGrp="1"/>
          </p:cNvSpPr>
          <p:nvPr>
            <p:ph type="sldNum" sz="quarter" idx="4"/>
          </p:nvPr>
        </p:nvSpPr>
        <p:spPr/>
        <p:txBody>
          <a:bodyPr/>
          <a:lstStyle/>
          <a:p>
            <a:fld id="{98309CE4-51B7-4AD2-AF95-8F8C5FE9EF58}" type="slidenum">
              <a:rPr lang="es-ES" smtClean="0"/>
              <a:pPr/>
              <a:t>3</a:t>
            </a:fld>
            <a:endParaRPr lang="es-ES" dirty="0"/>
          </a:p>
        </p:txBody>
      </p:sp>
      <p:sp>
        <p:nvSpPr>
          <p:cNvPr id="2" name="Título 1">
            <a:extLst>
              <a:ext uri="{FF2B5EF4-FFF2-40B4-BE49-F238E27FC236}">
                <a16:creationId xmlns:a16="http://schemas.microsoft.com/office/drawing/2014/main" id="{BF99FCDD-2C52-2DAE-511F-3B5DE8F7BDAD}"/>
              </a:ext>
            </a:extLst>
          </p:cNvPr>
          <p:cNvSpPr>
            <a:spLocks noGrp="1"/>
          </p:cNvSpPr>
          <p:nvPr>
            <p:ph type="ctrTitle" idx="4294967295"/>
          </p:nvPr>
        </p:nvSpPr>
        <p:spPr>
          <a:xfrm>
            <a:off x="1263650" y="307975"/>
            <a:ext cx="10928350" cy="533400"/>
          </a:xfrm>
        </p:spPr>
        <p:txBody>
          <a:bodyPr/>
          <a:lstStyle/>
          <a:p>
            <a:r>
              <a:rPr lang="es-ES" dirty="0"/>
              <a:t>A Data </a:t>
            </a:r>
            <a:r>
              <a:rPr lang="es-ES" dirty="0" err="1"/>
              <a:t>Story</a:t>
            </a:r>
            <a:r>
              <a:rPr lang="es-ES" dirty="0"/>
              <a:t>…</a:t>
            </a:r>
          </a:p>
        </p:txBody>
      </p:sp>
      <p:sp>
        <p:nvSpPr>
          <p:cNvPr id="5" name="CuadroTexto 4">
            <a:extLst>
              <a:ext uri="{FF2B5EF4-FFF2-40B4-BE49-F238E27FC236}">
                <a16:creationId xmlns:a16="http://schemas.microsoft.com/office/drawing/2014/main" id="{8671CC38-DE62-EDEB-D9C0-2130054882E8}"/>
              </a:ext>
            </a:extLst>
          </p:cNvPr>
          <p:cNvSpPr txBox="1"/>
          <p:nvPr/>
        </p:nvSpPr>
        <p:spPr>
          <a:xfrm>
            <a:off x="2079363" y="1555382"/>
            <a:ext cx="8048978" cy="2431435"/>
          </a:xfrm>
          <a:prstGeom prst="rect">
            <a:avLst/>
          </a:prstGeom>
          <a:noFill/>
        </p:spPr>
        <p:txBody>
          <a:bodyPr wrap="square">
            <a:spAutoFit/>
          </a:bodyPr>
          <a:lstStyle/>
          <a:p>
            <a:r>
              <a:rPr lang="es-ES" sz="1900" dirty="0" err="1">
                <a:solidFill>
                  <a:srgbClr val="000000"/>
                </a:solidFill>
                <a:effectLst/>
                <a:latin typeface="+mj-lt"/>
              </a:rPr>
              <a:t>Whoever</a:t>
            </a:r>
            <a:r>
              <a:rPr lang="es-ES" sz="1900" dirty="0">
                <a:solidFill>
                  <a:srgbClr val="000000"/>
                </a:solidFill>
                <a:effectLst/>
                <a:latin typeface="+mj-lt"/>
              </a:rPr>
              <a:t> </a:t>
            </a:r>
            <a:r>
              <a:rPr lang="es-ES" sz="1900" dirty="0" err="1">
                <a:solidFill>
                  <a:srgbClr val="000000"/>
                </a:solidFill>
                <a:effectLst/>
                <a:latin typeface="+mj-lt"/>
              </a:rPr>
              <a:t>your</a:t>
            </a:r>
            <a:r>
              <a:rPr lang="es-ES" sz="1900" dirty="0">
                <a:solidFill>
                  <a:srgbClr val="000000"/>
                </a:solidFill>
                <a:effectLst/>
                <a:latin typeface="+mj-lt"/>
              </a:rPr>
              <a:t> </a:t>
            </a:r>
            <a:r>
              <a:rPr lang="es-ES" sz="1900" dirty="0" err="1">
                <a:solidFill>
                  <a:srgbClr val="000000"/>
                </a:solidFill>
                <a:effectLst/>
                <a:latin typeface="+mj-lt"/>
              </a:rPr>
              <a:t>audience</a:t>
            </a:r>
            <a:r>
              <a:rPr lang="es-ES" sz="1900" dirty="0">
                <a:solidFill>
                  <a:srgbClr val="000000"/>
                </a:solidFill>
                <a:effectLst/>
                <a:latin typeface="+mj-lt"/>
              </a:rPr>
              <a:t> </a:t>
            </a:r>
            <a:r>
              <a:rPr lang="es-ES" sz="1900" dirty="0" err="1">
                <a:solidFill>
                  <a:srgbClr val="000000"/>
                </a:solidFill>
                <a:effectLst/>
                <a:latin typeface="+mj-lt"/>
              </a:rPr>
              <a:t>is</a:t>
            </a:r>
            <a:r>
              <a:rPr lang="es-ES" sz="1900" dirty="0">
                <a:solidFill>
                  <a:srgbClr val="000000"/>
                </a:solidFill>
                <a:effectLst/>
                <a:latin typeface="+mj-lt"/>
              </a:rPr>
              <a:t>, </a:t>
            </a:r>
            <a:r>
              <a:rPr lang="es-ES" sz="1900" dirty="0" err="1">
                <a:solidFill>
                  <a:srgbClr val="000000"/>
                </a:solidFill>
                <a:effectLst/>
                <a:latin typeface="+mj-lt"/>
              </a:rPr>
              <a:t>the</a:t>
            </a:r>
            <a:r>
              <a:rPr lang="es-ES" sz="1900" dirty="0">
                <a:solidFill>
                  <a:srgbClr val="000000"/>
                </a:solidFill>
                <a:effectLst/>
                <a:latin typeface="+mj-lt"/>
              </a:rPr>
              <a:t> </a:t>
            </a:r>
            <a:r>
              <a:rPr lang="es-ES" sz="1900" dirty="0" err="1">
                <a:solidFill>
                  <a:srgbClr val="000000"/>
                </a:solidFill>
                <a:effectLst/>
                <a:latin typeface="+mj-lt"/>
              </a:rPr>
              <a:t>story</a:t>
            </a:r>
            <a:r>
              <a:rPr lang="es-ES" sz="1900" dirty="0">
                <a:solidFill>
                  <a:srgbClr val="000000"/>
                </a:solidFill>
                <a:effectLst/>
                <a:latin typeface="+mj-lt"/>
              </a:rPr>
              <a:t> </a:t>
            </a:r>
            <a:r>
              <a:rPr lang="es-ES" sz="1900" dirty="0" err="1">
                <a:solidFill>
                  <a:srgbClr val="000000"/>
                </a:solidFill>
                <a:effectLst/>
                <a:latin typeface="+mj-lt"/>
              </a:rPr>
              <a:t>you</a:t>
            </a:r>
            <a:r>
              <a:rPr lang="es-ES" sz="1900" dirty="0">
                <a:solidFill>
                  <a:srgbClr val="000000"/>
                </a:solidFill>
                <a:effectLst/>
                <a:latin typeface="+mj-lt"/>
              </a:rPr>
              <a:t> are </a:t>
            </a:r>
            <a:r>
              <a:rPr lang="es-ES" sz="1900" dirty="0" err="1">
                <a:solidFill>
                  <a:srgbClr val="000000"/>
                </a:solidFill>
                <a:effectLst/>
                <a:latin typeface="+mj-lt"/>
              </a:rPr>
              <a:t>trying</a:t>
            </a:r>
            <a:r>
              <a:rPr lang="es-ES" sz="1900" dirty="0">
                <a:solidFill>
                  <a:srgbClr val="000000"/>
                </a:solidFill>
                <a:effectLst/>
                <a:latin typeface="+mj-lt"/>
              </a:rPr>
              <a:t> </a:t>
            </a:r>
            <a:r>
              <a:rPr lang="es-ES" sz="1900" dirty="0" err="1">
                <a:solidFill>
                  <a:srgbClr val="000000"/>
                </a:solidFill>
                <a:effectLst/>
                <a:latin typeface="+mj-lt"/>
              </a:rPr>
              <a:t>to</a:t>
            </a:r>
            <a:r>
              <a:rPr lang="es-ES" sz="1900" dirty="0">
                <a:solidFill>
                  <a:srgbClr val="000000"/>
                </a:solidFill>
                <a:effectLst/>
                <a:latin typeface="+mj-lt"/>
              </a:rPr>
              <a:t> </a:t>
            </a:r>
            <a:r>
              <a:rPr lang="es-ES" sz="1900" dirty="0" err="1">
                <a:solidFill>
                  <a:srgbClr val="000000"/>
                </a:solidFill>
                <a:effectLst/>
                <a:latin typeface="+mj-lt"/>
              </a:rPr>
              <a:t>tell</a:t>
            </a:r>
            <a:r>
              <a:rPr lang="es-ES" sz="1900" dirty="0">
                <a:solidFill>
                  <a:srgbClr val="000000"/>
                </a:solidFill>
                <a:effectLst/>
                <a:latin typeface="+mj-lt"/>
              </a:rPr>
              <a:t> (</a:t>
            </a:r>
            <a:r>
              <a:rPr lang="es-ES" sz="1900" dirty="0" err="1">
                <a:solidFill>
                  <a:srgbClr val="000000"/>
                </a:solidFill>
                <a:effectLst/>
                <a:latin typeface="+mj-lt"/>
              </a:rPr>
              <a:t>or</a:t>
            </a:r>
            <a:r>
              <a:rPr lang="es-ES" sz="1900" dirty="0">
                <a:solidFill>
                  <a:srgbClr val="000000"/>
                </a:solidFill>
                <a:effectLst/>
                <a:latin typeface="+mj-lt"/>
              </a:rPr>
              <a:t> </a:t>
            </a:r>
            <a:r>
              <a:rPr lang="es-ES" sz="1900" dirty="0" err="1">
                <a:solidFill>
                  <a:srgbClr val="000000"/>
                </a:solidFill>
                <a:effectLst/>
                <a:latin typeface="+mj-lt"/>
              </a:rPr>
              <a:t>the</a:t>
            </a:r>
            <a:r>
              <a:rPr lang="es-ES" sz="1900" dirty="0">
                <a:solidFill>
                  <a:srgbClr val="000000"/>
                </a:solidFill>
                <a:effectLst/>
                <a:latin typeface="+mj-lt"/>
              </a:rPr>
              <a:t> </a:t>
            </a:r>
            <a:r>
              <a:rPr lang="es-ES" sz="1900" dirty="0" err="1">
                <a:solidFill>
                  <a:srgbClr val="000000"/>
                </a:solidFill>
                <a:effectLst/>
                <a:latin typeface="+mj-lt"/>
              </a:rPr>
              <a:t>answer</a:t>
            </a:r>
            <a:r>
              <a:rPr lang="es-ES" sz="1900" dirty="0">
                <a:solidFill>
                  <a:srgbClr val="000000"/>
                </a:solidFill>
                <a:effectLst/>
                <a:latin typeface="+mj-lt"/>
              </a:rPr>
              <a:t> </a:t>
            </a:r>
            <a:r>
              <a:rPr lang="es-ES" sz="1900" dirty="0" err="1">
                <a:solidFill>
                  <a:srgbClr val="000000"/>
                </a:solidFill>
                <a:effectLst/>
                <a:latin typeface="+mj-lt"/>
              </a:rPr>
              <a:t>you</a:t>
            </a:r>
            <a:r>
              <a:rPr lang="es-ES" sz="1900" dirty="0">
                <a:solidFill>
                  <a:srgbClr val="000000"/>
                </a:solidFill>
                <a:effectLst/>
                <a:latin typeface="+mj-lt"/>
              </a:rPr>
              <a:t> are </a:t>
            </a:r>
            <a:r>
              <a:rPr lang="es-ES" sz="1900" dirty="0" err="1">
                <a:solidFill>
                  <a:srgbClr val="000000"/>
                </a:solidFill>
                <a:effectLst/>
                <a:latin typeface="+mj-lt"/>
              </a:rPr>
              <a:t>trying</a:t>
            </a:r>
            <a:r>
              <a:rPr lang="es-ES" sz="1900" dirty="0">
                <a:solidFill>
                  <a:srgbClr val="000000"/>
                </a:solidFill>
                <a:effectLst/>
                <a:latin typeface="+mj-lt"/>
              </a:rPr>
              <a:t> </a:t>
            </a:r>
            <a:r>
              <a:rPr lang="es-ES" sz="1900" dirty="0" err="1">
                <a:solidFill>
                  <a:srgbClr val="000000"/>
                </a:solidFill>
                <a:effectLst/>
                <a:latin typeface="+mj-lt"/>
              </a:rPr>
              <a:t>to</a:t>
            </a:r>
            <a:r>
              <a:rPr lang="es-ES" sz="1900" dirty="0">
                <a:solidFill>
                  <a:srgbClr val="000000"/>
                </a:solidFill>
                <a:effectLst/>
                <a:latin typeface="+mj-lt"/>
              </a:rPr>
              <a:t> share) </a:t>
            </a:r>
            <a:r>
              <a:rPr lang="es-ES" sz="1900" dirty="0" err="1">
                <a:solidFill>
                  <a:srgbClr val="000000"/>
                </a:solidFill>
                <a:effectLst/>
                <a:latin typeface="+mj-lt"/>
              </a:rPr>
              <a:t>is</a:t>
            </a:r>
            <a:r>
              <a:rPr lang="es-ES" sz="1900" dirty="0">
                <a:solidFill>
                  <a:srgbClr val="000000"/>
                </a:solidFill>
                <a:effectLst/>
                <a:latin typeface="+mj-lt"/>
              </a:rPr>
              <a:t> </a:t>
            </a:r>
            <a:r>
              <a:rPr lang="es-ES" sz="1900" dirty="0" err="1">
                <a:solidFill>
                  <a:srgbClr val="000000"/>
                </a:solidFill>
                <a:effectLst/>
                <a:latin typeface="+mj-lt"/>
              </a:rPr>
              <a:t>known</a:t>
            </a:r>
            <a:r>
              <a:rPr lang="es-ES" sz="1900" dirty="0">
                <a:solidFill>
                  <a:srgbClr val="000000"/>
                </a:solidFill>
                <a:effectLst/>
                <a:latin typeface="+mj-lt"/>
              </a:rPr>
              <a:t> </a:t>
            </a:r>
            <a:r>
              <a:rPr lang="es-ES" sz="1900" dirty="0" err="1">
                <a:solidFill>
                  <a:srgbClr val="000000"/>
                </a:solidFill>
                <a:effectLst/>
                <a:latin typeface="+mj-lt"/>
              </a:rPr>
              <a:t>to</a:t>
            </a:r>
            <a:r>
              <a:rPr lang="es-ES" sz="1900" dirty="0">
                <a:solidFill>
                  <a:srgbClr val="000000"/>
                </a:solidFill>
                <a:effectLst/>
                <a:latin typeface="+mj-lt"/>
              </a:rPr>
              <a:t> </a:t>
            </a:r>
            <a:r>
              <a:rPr lang="es-ES" sz="1900" dirty="0" err="1">
                <a:solidFill>
                  <a:srgbClr val="000000"/>
                </a:solidFill>
                <a:effectLst/>
                <a:latin typeface="+mj-lt"/>
              </a:rPr>
              <a:t>you</a:t>
            </a:r>
            <a:r>
              <a:rPr lang="es-ES" sz="1900" dirty="0">
                <a:solidFill>
                  <a:srgbClr val="000000"/>
                </a:solidFill>
                <a:effectLst/>
                <a:latin typeface="+mj-lt"/>
              </a:rPr>
              <a:t> at </a:t>
            </a:r>
            <a:r>
              <a:rPr lang="es-ES" sz="1900" dirty="0" err="1">
                <a:solidFill>
                  <a:srgbClr val="000000"/>
                </a:solidFill>
                <a:effectLst/>
                <a:latin typeface="+mj-lt"/>
              </a:rPr>
              <a:t>the</a:t>
            </a:r>
            <a:r>
              <a:rPr lang="es-ES" sz="1900" dirty="0">
                <a:solidFill>
                  <a:srgbClr val="000000"/>
                </a:solidFill>
                <a:effectLst/>
                <a:latin typeface="+mj-lt"/>
              </a:rPr>
              <a:t> </a:t>
            </a:r>
            <a:r>
              <a:rPr lang="es-ES" sz="1900" dirty="0" err="1">
                <a:solidFill>
                  <a:srgbClr val="000000"/>
                </a:solidFill>
                <a:effectLst/>
                <a:latin typeface="+mj-lt"/>
              </a:rPr>
              <a:t>outset</a:t>
            </a:r>
            <a:r>
              <a:rPr lang="es-ES" sz="1900" dirty="0">
                <a:solidFill>
                  <a:srgbClr val="000000"/>
                </a:solidFill>
                <a:effectLst/>
                <a:latin typeface="+mj-lt"/>
              </a:rPr>
              <a:t>, and </a:t>
            </a:r>
            <a:r>
              <a:rPr lang="es-ES" sz="1900" dirty="0" err="1">
                <a:solidFill>
                  <a:srgbClr val="000000"/>
                </a:solidFill>
                <a:effectLst/>
                <a:latin typeface="+mj-lt"/>
              </a:rPr>
              <a:t>therefore</a:t>
            </a:r>
            <a:r>
              <a:rPr lang="es-ES" sz="1900" dirty="0">
                <a:solidFill>
                  <a:srgbClr val="000000"/>
                </a:solidFill>
                <a:effectLst/>
                <a:latin typeface="+mj-lt"/>
              </a:rPr>
              <a:t> </a:t>
            </a:r>
            <a:r>
              <a:rPr lang="es-ES" sz="1900" dirty="0" err="1">
                <a:solidFill>
                  <a:srgbClr val="000000"/>
                </a:solidFill>
                <a:effectLst/>
                <a:latin typeface="+mj-lt"/>
              </a:rPr>
              <a:t>you</a:t>
            </a:r>
            <a:r>
              <a:rPr lang="es-ES" sz="1900" dirty="0">
                <a:solidFill>
                  <a:srgbClr val="000000"/>
                </a:solidFill>
                <a:effectLst/>
                <a:latin typeface="+mj-lt"/>
              </a:rPr>
              <a:t> can </a:t>
            </a:r>
            <a:r>
              <a:rPr lang="es-ES" sz="1900" dirty="0" err="1">
                <a:solidFill>
                  <a:srgbClr val="000000"/>
                </a:solidFill>
                <a:effectLst/>
                <a:latin typeface="+mj-lt"/>
              </a:rPr>
              <a:t>design</a:t>
            </a:r>
            <a:r>
              <a:rPr lang="es-ES" sz="1900" dirty="0">
                <a:solidFill>
                  <a:srgbClr val="000000"/>
                </a:solidFill>
                <a:effectLst/>
                <a:latin typeface="+mj-lt"/>
              </a:rPr>
              <a:t> </a:t>
            </a:r>
            <a:r>
              <a:rPr lang="es-ES" sz="1900" dirty="0" err="1">
                <a:solidFill>
                  <a:srgbClr val="000000"/>
                </a:solidFill>
                <a:effectLst/>
                <a:latin typeface="+mj-lt"/>
              </a:rPr>
              <a:t>to</a:t>
            </a:r>
            <a:r>
              <a:rPr lang="es-ES" sz="1900" dirty="0">
                <a:solidFill>
                  <a:srgbClr val="000000"/>
                </a:solidFill>
                <a:effectLst/>
                <a:latin typeface="+mj-lt"/>
              </a:rPr>
              <a:t> </a:t>
            </a:r>
            <a:r>
              <a:rPr lang="es-ES" sz="1900" dirty="0" err="1">
                <a:solidFill>
                  <a:srgbClr val="000000"/>
                </a:solidFill>
                <a:effectLst/>
                <a:latin typeface="+mj-lt"/>
              </a:rPr>
              <a:t>specifically</a:t>
            </a:r>
            <a:r>
              <a:rPr lang="es-ES" sz="1900" dirty="0">
                <a:solidFill>
                  <a:srgbClr val="000000"/>
                </a:solidFill>
                <a:effectLst/>
                <a:latin typeface="+mj-lt"/>
              </a:rPr>
              <a:t> </a:t>
            </a:r>
            <a:r>
              <a:rPr lang="es-ES" sz="1900" dirty="0" err="1">
                <a:solidFill>
                  <a:srgbClr val="000000"/>
                </a:solidFill>
                <a:effectLst/>
                <a:latin typeface="+mj-lt"/>
              </a:rPr>
              <a:t>accommodate</a:t>
            </a:r>
            <a:r>
              <a:rPr lang="es-ES" sz="1900" dirty="0">
                <a:solidFill>
                  <a:srgbClr val="000000"/>
                </a:solidFill>
                <a:effectLst/>
                <a:latin typeface="+mj-lt"/>
              </a:rPr>
              <a:t> and </a:t>
            </a:r>
            <a:r>
              <a:rPr lang="es-ES" sz="1900" dirty="0" err="1">
                <a:solidFill>
                  <a:srgbClr val="000000"/>
                </a:solidFill>
                <a:effectLst/>
                <a:latin typeface="+mj-lt"/>
              </a:rPr>
              <a:t>highlight</a:t>
            </a:r>
            <a:r>
              <a:rPr lang="es-ES" sz="1900" dirty="0">
                <a:solidFill>
                  <a:srgbClr val="000000"/>
                </a:solidFill>
                <a:effectLst/>
                <a:latin typeface="+mj-lt"/>
              </a:rPr>
              <a:t> </a:t>
            </a:r>
            <a:r>
              <a:rPr lang="es-ES" sz="1900" dirty="0" err="1">
                <a:solidFill>
                  <a:srgbClr val="000000"/>
                </a:solidFill>
                <a:effectLst/>
                <a:latin typeface="+mj-lt"/>
              </a:rPr>
              <a:t>that</a:t>
            </a:r>
            <a:r>
              <a:rPr lang="es-ES" sz="1900" dirty="0">
                <a:solidFill>
                  <a:srgbClr val="000000"/>
                </a:solidFill>
                <a:effectLst/>
                <a:latin typeface="+mj-lt"/>
              </a:rPr>
              <a:t> </a:t>
            </a:r>
            <a:r>
              <a:rPr lang="es-ES" sz="1900" dirty="0" err="1">
                <a:solidFill>
                  <a:srgbClr val="000000"/>
                </a:solidFill>
                <a:effectLst/>
                <a:latin typeface="+mj-lt"/>
              </a:rPr>
              <a:t>story</a:t>
            </a:r>
            <a:r>
              <a:rPr lang="es-ES" sz="1900" dirty="0">
                <a:solidFill>
                  <a:srgbClr val="000000"/>
                </a:solidFill>
                <a:effectLst/>
                <a:latin typeface="+mj-lt"/>
              </a:rPr>
              <a:t>. In </a:t>
            </a:r>
            <a:r>
              <a:rPr lang="es-ES" sz="1900" dirty="0" err="1">
                <a:solidFill>
                  <a:srgbClr val="000000"/>
                </a:solidFill>
                <a:effectLst/>
                <a:latin typeface="+mj-lt"/>
              </a:rPr>
              <a:t>other</a:t>
            </a:r>
            <a:r>
              <a:rPr lang="es-ES" sz="1900" dirty="0">
                <a:solidFill>
                  <a:srgbClr val="000000"/>
                </a:solidFill>
                <a:effectLst/>
                <a:latin typeface="+mj-lt"/>
              </a:rPr>
              <a:t> </a:t>
            </a:r>
            <a:r>
              <a:rPr lang="es-ES" sz="1900" dirty="0" err="1">
                <a:solidFill>
                  <a:srgbClr val="000000"/>
                </a:solidFill>
                <a:effectLst/>
                <a:latin typeface="+mj-lt"/>
              </a:rPr>
              <a:t>words</a:t>
            </a:r>
            <a:r>
              <a:rPr lang="es-ES" sz="1900" dirty="0">
                <a:solidFill>
                  <a:srgbClr val="000000"/>
                </a:solidFill>
                <a:effectLst/>
                <a:latin typeface="+mj-lt"/>
              </a:rPr>
              <a:t>, </a:t>
            </a:r>
            <a:r>
              <a:rPr lang="es-ES" sz="1900" dirty="0" err="1">
                <a:solidFill>
                  <a:srgbClr val="000000"/>
                </a:solidFill>
                <a:effectLst/>
                <a:latin typeface="+mj-lt"/>
              </a:rPr>
              <a:t>you’ll</a:t>
            </a:r>
            <a:r>
              <a:rPr lang="es-ES" sz="1900" dirty="0">
                <a:solidFill>
                  <a:srgbClr val="000000"/>
                </a:solidFill>
                <a:effectLst/>
                <a:latin typeface="+mj-lt"/>
              </a:rPr>
              <a:t> </a:t>
            </a:r>
            <a:r>
              <a:rPr lang="es-ES" sz="1900" dirty="0" err="1">
                <a:solidFill>
                  <a:srgbClr val="000000"/>
                </a:solidFill>
                <a:effectLst/>
                <a:latin typeface="+mj-lt"/>
              </a:rPr>
              <a:t>need</a:t>
            </a:r>
            <a:r>
              <a:rPr lang="es-ES" sz="1900" dirty="0">
                <a:solidFill>
                  <a:srgbClr val="000000"/>
                </a:solidFill>
                <a:effectLst/>
                <a:latin typeface="+mj-lt"/>
              </a:rPr>
              <a:t> </a:t>
            </a:r>
            <a:r>
              <a:rPr lang="es-ES" sz="1900" dirty="0" err="1">
                <a:solidFill>
                  <a:srgbClr val="000000"/>
                </a:solidFill>
                <a:effectLst/>
                <a:latin typeface="+mj-lt"/>
              </a:rPr>
              <a:t>to</a:t>
            </a:r>
            <a:r>
              <a:rPr lang="es-ES" sz="1900" dirty="0">
                <a:solidFill>
                  <a:srgbClr val="000000"/>
                </a:solidFill>
                <a:effectLst/>
                <a:latin typeface="+mj-lt"/>
              </a:rPr>
              <a:t> </a:t>
            </a:r>
            <a:r>
              <a:rPr lang="es-ES" sz="1900" dirty="0" err="1">
                <a:solidFill>
                  <a:srgbClr val="000000"/>
                </a:solidFill>
                <a:effectLst/>
                <a:latin typeface="+mj-lt"/>
              </a:rPr>
              <a:t>make</a:t>
            </a:r>
            <a:r>
              <a:rPr lang="es-ES" sz="1900" dirty="0">
                <a:solidFill>
                  <a:srgbClr val="000000"/>
                </a:solidFill>
                <a:effectLst/>
                <a:latin typeface="+mj-lt"/>
              </a:rPr>
              <a:t> </a:t>
            </a:r>
            <a:r>
              <a:rPr lang="es-ES" sz="1900" dirty="0" err="1">
                <a:solidFill>
                  <a:srgbClr val="000000"/>
                </a:solidFill>
                <a:effectLst/>
                <a:latin typeface="+mj-lt"/>
              </a:rPr>
              <a:t>certain</a:t>
            </a:r>
            <a:r>
              <a:rPr lang="es-ES" sz="1900" dirty="0">
                <a:solidFill>
                  <a:srgbClr val="000000"/>
                </a:solidFill>
                <a:effectLst/>
                <a:latin typeface="+mj-lt"/>
              </a:rPr>
              <a:t> </a:t>
            </a:r>
            <a:r>
              <a:rPr lang="es-ES" sz="1900" b="1" dirty="0">
                <a:solidFill>
                  <a:srgbClr val="000000"/>
                </a:solidFill>
                <a:effectLst/>
                <a:latin typeface="+mj-lt"/>
              </a:rPr>
              <a:t>editorial </a:t>
            </a:r>
            <a:r>
              <a:rPr lang="es-ES" sz="1900" b="1" dirty="0" err="1">
                <a:solidFill>
                  <a:srgbClr val="000000"/>
                </a:solidFill>
                <a:effectLst/>
                <a:latin typeface="+mj-lt"/>
              </a:rPr>
              <a:t>decisions</a:t>
            </a:r>
            <a:r>
              <a:rPr lang="es-ES" sz="1900" b="1" dirty="0">
                <a:solidFill>
                  <a:srgbClr val="000000"/>
                </a:solidFill>
                <a:effectLst/>
                <a:latin typeface="+mj-lt"/>
              </a:rPr>
              <a:t> </a:t>
            </a:r>
            <a:r>
              <a:rPr lang="es-ES" sz="1900" dirty="0" err="1">
                <a:solidFill>
                  <a:srgbClr val="000000"/>
                </a:solidFill>
                <a:effectLst/>
                <a:latin typeface="+mj-lt"/>
              </a:rPr>
              <a:t>about</a:t>
            </a:r>
            <a:r>
              <a:rPr lang="es-ES" sz="1900" dirty="0">
                <a:solidFill>
                  <a:srgbClr val="000000"/>
                </a:solidFill>
                <a:effectLst/>
                <a:latin typeface="+mj-lt"/>
              </a:rPr>
              <a:t> </a:t>
            </a:r>
            <a:r>
              <a:rPr lang="es-ES" sz="1900" dirty="0" err="1">
                <a:solidFill>
                  <a:srgbClr val="000000"/>
                </a:solidFill>
                <a:effectLst/>
                <a:latin typeface="+mj-lt"/>
              </a:rPr>
              <a:t>what</a:t>
            </a:r>
            <a:r>
              <a:rPr lang="es-ES" sz="1900" dirty="0">
                <a:solidFill>
                  <a:srgbClr val="000000"/>
                </a:solidFill>
                <a:effectLst/>
                <a:latin typeface="+mj-lt"/>
              </a:rPr>
              <a:t> </a:t>
            </a:r>
            <a:r>
              <a:rPr lang="es-ES" sz="1900" dirty="0" err="1">
                <a:solidFill>
                  <a:srgbClr val="000000"/>
                </a:solidFill>
                <a:effectLst/>
                <a:latin typeface="+mj-lt"/>
              </a:rPr>
              <a:t>information</a:t>
            </a:r>
            <a:r>
              <a:rPr lang="es-ES" sz="1900" dirty="0">
                <a:solidFill>
                  <a:srgbClr val="000000"/>
                </a:solidFill>
                <a:effectLst/>
                <a:latin typeface="+mj-lt"/>
              </a:rPr>
              <a:t> </a:t>
            </a:r>
            <a:r>
              <a:rPr lang="es-ES" sz="1900" dirty="0" err="1">
                <a:solidFill>
                  <a:srgbClr val="000000"/>
                </a:solidFill>
                <a:effectLst/>
                <a:latin typeface="+mj-lt"/>
              </a:rPr>
              <a:t>stays</a:t>
            </a:r>
            <a:r>
              <a:rPr lang="es-ES" sz="1900" dirty="0">
                <a:solidFill>
                  <a:srgbClr val="000000"/>
                </a:solidFill>
                <a:effectLst/>
                <a:latin typeface="+mj-lt"/>
              </a:rPr>
              <a:t> in, and </a:t>
            </a:r>
            <a:r>
              <a:rPr lang="es-ES" sz="1900" dirty="0" err="1">
                <a:solidFill>
                  <a:srgbClr val="000000"/>
                </a:solidFill>
                <a:effectLst/>
                <a:latin typeface="+mj-lt"/>
              </a:rPr>
              <a:t>which</a:t>
            </a:r>
            <a:r>
              <a:rPr lang="es-ES" sz="1900" dirty="0">
                <a:solidFill>
                  <a:srgbClr val="000000"/>
                </a:solidFill>
                <a:effectLst/>
                <a:latin typeface="+mj-lt"/>
              </a:rPr>
              <a:t> </a:t>
            </a:r>
            <a:r>
              <a:rPr lang="es-ES" sz="1900" dirty="0" err="1">
                <a:solidFill>
                  <a:srgbClr val="000000"/>
                </a:solidFill>
                <a:effectLst/>
                <a:latin typeface="+mj-lt"/>
              </a:rPr>
              <a:t>is</a:t>
            </a:r>
            <a:r>
              <a:rPr lang="es-ES" sz="1900" dirty="0">
                <a:solidFill>
                  <a:srgbClr val="000000"/>
                </a:solidFill>
                <a:effectLst/>
                <a:latin typeface="+mj-lt"/>
              </a:rPr>
              <a:t> </a:t>
            </a:r>
            <a:r>
              <a:rPr lang="es-ES" sz="1900" dirty="0" err="1">
                <a:solidFill>
                  <a:srgbClr val="000000"/>
                </a:solidFill>
                <a:effectLst/>
                <a:latin typeface="+mj-lt"/>
              </a:rPr>
              <a:t>distracting</a:t>
            </a:r>
            <a:r>
              <a:rPr lang="es-ES" sz="1900" dirty="0">
                <a:solidFill>
                  <a:srgbClr val="000000"/>
                </a:solidFill>
                <a:effectLst/>
                <a:latin typeface="+mj-lt"/>
              </a:rPr>
              <a:t> </a:t>
            </a:r>
            <a:r>
              <a:rPr lang="es-ES" sz="1900" dirty="0" err="1">
                <a:solidFill>
                  <a:srgbClr val="000000"/>
                </a:solidFill>
                <a:effectLst/>
                <a:latin typeface="+mj-lt"/>
              </a:rPr>
              <a:t>or</a:t>
            </a:r>
            <a:r>
              <a:rPr lang="es-ES" sz="1900" dirty="0">
                <a:solidFill>
                  <a:srgbClr val="000000"/>
                </a:solidFill>
                <a:effectLst/>
                <a:latin typeface="+mj-lt"/>
              </a:rPr>
              <a:t> </a:t>
            </a:r>
            <a:r>
              <a:rPr lang="es-ES" sz="1900" dirty="0" err="1">
                <a:solidFill>
                  <a:srgbClr val="000000"/>
                </a:solidFill>
                <a:effectLst/>
                <a:latin typeface="+mj-lt"/>
              </a:rPr>
              <a:t>irrelevant</a:t>
            </a:r>
            <a:r>
              <a:rPr lang="es-ES" sz="1900" dirty="0">
                <a:solidFill>
                  <a:srgbClr val="000000"/>
                </a:solidFill>
                <a:effectLst/>
                <a:latin typeface="+mj-lt"/>
              </a:rPr>
              <a:t> and </a:t>
            </a:r>
            <a:r>
              <a:rPr lang="es-ES" sz="1900" dirty="0" err="1">
                <a:solidFill>
                  <a:srgbClr val="000000"/>
                </a:solidFill>
                <a:effectLst/>
                <a:latin typeface="+mj-lt"/>
              </a:rPr>
              <a:t>should</a:t>
            </a:r>
            <a:r>
              <a:rPr lang="es-ES" sz="1900" dirty="0">
                <a:solidFill>
                  <a:srgbClr val="000000"/>
                </a:solidFill>
                <a:effectLst/>
                <a:latin typeface="+mj-lt"/>
              </a:rPr>
              <a:t> come </a:t>
            </a:r>
            <a:r>
              <a:rPr lang="es-ES" sz="1900" dirty="0" err="1">
                <a:solidFill>
                  <a:srgbClr val="000000"/>
                </a:solidFill>
                <a:effectLst/>
                <a:latin typeface="+mj-lt"/>
              </a:rPr>
              <a:t>out</a:t>
            </a:r>
            <a:r>
              <a:rPr lang="es-ES" sz="1900" dirty="0">
                <a:solidFill>
                  <a:srgbClr val="000000"/>
                </a:solidFill>
                <a:effectLst/>
                <a:latin typeface="+mj-lt"/>
              </a:rPr>
              <a:t>. </a:t>
            </a:r>
            <a:r>
              <a:rPr lang="es-ES" sz="1900" dirty="0" err="1">
                <a:solidFill>
                  <a:srgbClr val="000000"/>
                </a:solidFill>
                <a:effectLst/>
                <a:latin typeface="+mj-lt"/>
              </a:rPr>
              <a:t>This</a:t>
            </a:r>
            <a:r>
              <a:rPr lang="es-ES" sz="1900" dirty="0">
                <a:solidFill>
                  <a:srgbClr val="000000"/>
                </a:solidFill>
                <a:effectLst/>
                <a:latin typeface="+mj-lt"/>
              </a:rPr>
              <a:t> </a:t>
            </a:r>
            <a:r>
              <a:rPr lang="es-ES" sz="1900" dirty="0" err="1">
                <a:solidFill>
                  <a:srgbClr val="000000"/>
                </a:solidFill>
                <a:effectLst/>
                <a:latin typeface="+mj-lt"/>
              </a:rPr>
              <a:t>is</a:t>
            </a:r>
            <a:r>
              <a:rPr lang="es-ES" sz="1900" dirty="0">
                <a:solidFill>
                  <a:srgbClr val="000000"/>
                </a:solidFill>
                <a:effectLst/>
                <a:latin typeface="+mj-lt"/>
              </a:rPr>
              <a:t> a </a:t>
            </a:r>
            <a:r>
              <a:rPr lang="es-ES" sz="1900" dirty="0" err="1">
                <a:solidFill>
                  <a:srgbClr val="000000"/>
                </a:solidFill>
                <a:effectLst/>
                <a:latin typeface="+mj-lt"/>
              </a:rPr>
              <a:t>process</a:t>
            </a:r>
            <a:r>
              <a:rPr lang="es-ES" sz="1900" dirty="0">
                <a:solidFill>
                  <a:srgbClr val="000000"/>
                </a:solidFill>
                <a:effectLst/>
                <a:latin typeface="+mj-lt"/>
              </a:rPr>
              <a:t> </a:t>
            </a:r>
            <a:r>
              <a:rPr lang="es-ES" sz="1900" dirty="0" err="1">
                <a:solidFill>
                  <a:srgbClr val="000000"/>
                </a:solidFill>
                <a:effectLst/>
                <a:latin typeface="+mj-lt"/>
              </a:rPr>
              <a:t>of</a:t>
            </a:r>
            <a:r>
              <a:rPr lang="es-ES" sz="1900" dirty="0">
                <a:solidFill>
                  <a:srgbClr val="000000"/>
                </a:solidFill>
                <a:effectLst/>
                <a:latin typeface="+mj-lt"/>
              </a:rPr>
              <a:t> </a:t>
            </a:r>
            <a:r>
              <a:rPr lang="es-ES" sz="1900" dirty="0" err="1">
                <a:solidFill>
                  <a:srgbClr val="000000"/>
                </a:solidFill>
                <a:effectLst/>
                <a:latin typeface="+mj-lt"/>
              </a:rPr>
              <a:t>selecting</a:t>
            </a:r>
            <a:r>
              <a:rPr lang="es-ES" sz="1900" dirty="0">
                <a:solidFill>
                  <a:srgbClr val="000000"/>
                </a:solidFill>
                <a:effectLst/>
                <a:latin typeface="+mj-lt"/>
              </a:rPr>
              <a:t> </a:t>
            </a:r>
            <a:r>
              <a:rPr lang="es-ES" sz="1900" dirty="0" err="1">
                <a:solidFill>
                  <a:srgbClr val="000000"/>
                </a:solidFill>
                <a:effectLst/>
                <a:latin typeface="+mj-lt"/>
              </a:rPr>
              <a:t>focused</a:t>
            </a:r>
            <a:r>
              <a:rPr lang="es-ES" sz="1900" dirty="0">
                <a:solidFill>
                  <a:srgbClr val="000000"/>
                </a:solidFill>
                <a:effectLst/>
                <a:latin typeface="+mj-lt"/>
              </a:rPr>
              <a:t> data </a:t>
            </a:r>
            <a:r>
              <a:rPr lang="es-ES" sz="1900" dirty="0" err="1">
                <a:solidFill>
                  <a:srgbClr val="000000"/>
                </a:solidFill>
                <a:effectLst/>
                <a:latin typeface="+mj-lt"/>
              </a:rPr>
              <a:t>that</a:t>
            </a:r>
            <a:r>
              <a:rPr lang="es-ES" sz="1900" dirty="0">
                <a:solidFill>
                  <a:srgbClr val="000000"/>
                </a:solidFill>
                <a:effectLst/>
                <a:latin typeface="+mj-lt"/>
              </a:rPr>
              <a:t> </a:t>
            </a:r>
            <a:r>
              <a:rPr lang="es-ES" sz="1900" dirty="0" err="1">
                <a:solidFill>
                  <a:srgbClr val="000000"/>
                </a:solidFill>
                <a:effectLst/>
                <a:latin typeface="+mj-lt"/>
              </a:rPr>
              <a:t>will</a:t>
            </a:r>
            <a:r>
              <a:rPr lang="es-ES" sz="1900" dirty="0">
                <a:solidFill>
                  <a:srgbClr val="000000"/>
                </a:solidFill>
                <a:effectLst/>
                <a:latin typeface="+mj-lt"/>
              </a:rPr>
              <a:t> </a:t>
            </a:r>
            <a:r>
              <a:rPr lang="es-ES" sz="1900" dirty="0" err="1">
                <a:solidFill>
                  <a:srgbClr val="000000"/>
                </a:solidFill>
                <a:effectLst/>
                <a:latin typeface="+mj-lt"/>
              </a:rPr>
              <a:t>support</a:t>
            </a:r>
            <a:r>
              <a:rPr lang="es-ES" sz="1900" dirty="0">
                <a:solidFill>
                  <a:srgbClr val="000000"/>
                </a:solidFill>
                <a:effectLst/>
                <a:latin typeface="+mj-lt"/>
              </a:rPr>
              <a:t> </a:t>
            </a:r>
            <a:r>
              <a:rPr lang="es-ES" sz="1900" dirty="0" err="1">
                <a:solidFill>
                  <a:srgbClr val="000000"/>
                </a:solidFill>
                <a:effectLst/>
                <a:latin typeface="+mj-lt"/>
              </a:rPr>
              <a:t>the</a:t>
            </a:r>
            <a:r>
              <a:rPr lang="es-ES" sz="1900" dirty="0">
                <a:solidFill>
                  <a:srgbClr val="000000"/>
                </a:solidFill>
                <a:effectLst/>
                <a:latin typeface="+mj-lt"/>
              </a:rPr>
              <a:t> </a:t>
            </a:r>
            <a:r>
              <a:rPr lang="es-ES" sz="1900" dirty="0" err="1">
                <a:solidFill>
                  <a:srgbClr val="000000"/>
                </a:solidFill>
                <a:effectLst/>
                <a:latin typeface="+mj-lt"/>
              </a:rPr>
              <a:t>story</a:t>
            </a:r>
            <a:r>
              <a:rPr lang="es-ES" sz="1900" dirty="0">
                <a:solidFill>
                  <a:srgbClr val="000000"/>
                </a:solidFill>
                <a:effectLst/>
                <a:latin typeface="+mj-lt"/>
              </a:rPr>
              <a:t> </a:t>
            </a:r>
            <a:r>
              <a:rPr lang="es-ES" sz="1900" dirty="0" err="1">
                <a:solidFill>
                  <a:srgbClr val="000000"/>
                </a:solidFill>
                <a:effectLst/>
                <a:latin typeface="+mj-lt"/>
              </a:rPr>
              <a:t>you</a:t>
            </a:r>
            <a:r>
              <a:rPr lang="es-ES" sz="1900" dirty="0">
                <a:solidFill>
                  <a:srgbClr val="000000"/>
                </a:solidFill>
                <a:effectLst/>
                <a:latin typeface="+mj-lt"/>
              </a:rPr>
              <a:t> are </a:t>
            </a:r>
            <a:r>
              <a:rPr lang="es-ES" sz="1900" dirty="0" err="1">
                <a:solidFill>
                  <a:srgbClr val="000000"/>
                </a:solidFill>
                <a:effectLst/>
                <a:latin typeface="+mj-lt"/>
              </a:rPr>
              <a:t>trying</a:t>
            </a:r>
            <a:r>
              <a:rPr lang="es-ES" sz="1900" dirty="0">
                <a:solidFill>
                  <a:srgbClr val="000000"/>
                </a:solidFill>
                <a:effectLst/>
                <a:latin typeface="+mj-lt"/>
              </a:rPr>
              <a:t> </a:t>
            </a:r>
            <a:r>
              <a:rPr lang="es-ES" sz="1900" dirty="0" err="1">
                <a:solidFill>
                  <a:srgbClr val="000000"/>
                </a:solidFill>
                <a:effectLst/>
                <a:latin typeface="+mj-lt"/>
              </a:rPr>
              <a:t>to</a:t>
            </a:r>
            <a:r>
              <a:rPr lang="es-ES" sz="1900" dirty="0">
                <a:solidFill>
                  <a:srgbClr val="000000"/>
                </a:solidFill>
                <a:effectLst/>
                <a:latin typeface="+mj-lt"/>
              </a:rPr>
              <a:t> </a:t>
            </a:r>
            <a:r>
              <a:rPr lang="es-ES" sz="1900" dirty="0" err="1">
                <a:solidFill>
                  <a:srgbClr val="000000"/>
                </a:solidFill>
                <a:effectLst/>
                <a:latin typeface="+mj-lt"/>
              </a:rPr>
              <a:t>tell</a:t>
            </a:r>
            <a:r>
              <a:rPr lang="es-ES" sz="1900" dirty="0">
                <a:solidFill>
                  <a:srgbClr val="000000"/>
                </a:solidFill>
                <a:effectLst/>
                <a:latin typeface="+mj-lt"/>
              </a:rPr>
              <a:t>.</a:t>
            </a:r>
          </a:p>
        </p:txBody>
      </p:sp>
      <p:sp>
        <p:nvSpPr>
          <p:cNvPr id="7" name="CuadroTexto 6">
            <a:extLst>
              <a:ext uri="{FF2B5EF4-FFF2-40B4-BE49-F238E27FC236}">
                <a16:creationId xmlns:a16="http://schemas.microsoft.com/office/drawing/2014/main" id="{81957997-DA4A-522A-30A8-925F751CF830}"/>
              </a:ext>
            </a:extLst>
          </p:cNvPr>
          <p:cNvSpPr txBox="1"/>
          <p:nvPr/>
        </p:nvSpPr>
        <p:spPr>
          <a:xfrm>
            <a:off x="3048000" y="4476305"/>
            <a:ext cx="6096000" cy="369332"/>
          </a:xfrm>
          <a:prstGeom prst="rect">
            <a:avLst/>
          </a:prstGeom>
          <a:noFill/>
        </p:spPr>
        <p:txBody>
          <a:bodyPr wrap="square">
            <a:spAutoFit/>
          </a:bodyPr>
          <a:lstStyle/>
          <a:p>
            <a:pPr algn="ctr"/>
            <a:r>
              <a:rPr lang="es-ES" b="1" dirty="0">
                <a:solidFill>
                  <a:srgbClr val="000000"/>
                </a:solidFill>
                <a:effectLst/>
                <a:latin typeface="Helvetica" pitchFamily="2" charset="0"/>
              </a:rPr>
              <a:t>“Who? </a:t>
            </a:r>
            <a:r>
              <a:rPr lang="es-ES" b="1" dirty="0" err="1">
                <a:solidFill>
                  <a:srgbClr val="000000"/>
                </a:solidFill>
                <a:effectLst/>
                <a:latin typeface="Helvetica" pitchFamily="2" charset="0"/>
              </a:rPr>
              <a:t>What</a:t>
            </a:r>
            <a:r>
              <a:rPr lang="es-ES" b="1" dirty="0">
                <a:solidFill>
                  <a:srgbClr val="000000"/>
                </a:solidFill>
                <a:effectLst/>
                <a:latin typeface="Helvetica" pitchFamily="2" charset="0"/>
              </a:rPr>
              <a:t>? </a:t>
            </a:r>
            <a:r>
              <a:rPr lang="es-ES" b="1" dirty="0" err="1">
                <a:solidFill>
                  <a:srgbClr val="000000"/>
                </a:solidFill>
                <a:effectLst/>
                <a:latin typeface="Helvetica" pitchFamily="2" charset="0"/>
              </a:rPr>
              <a:t>Where</a:t>
            </a:r>
            <a:r>
              <a:rPr lang="es-ES" b="1" dirty="0">
                <a:solidFill>
                  <a:srgbClr val="000000"/>
                </a:solidFill>
                <a:effectLst/>
                <a:latin typeface="Helvetica" pitchFamily="2" charset="0"/>
              </a:rPr>
              <a:t>? </a:t>
            </a:r>
            <a:r>
              <a:rPr lang="es-ES" b="1" dirty="0" err="1">
                <a:solidFill>
                  <a:srgbClr val="000000"/>
                </a:solidFill>
                <a:effectLst/>
                <a:latin typeface="Helvetica" pitchFamily="2" charset="0"/>
              </a:rPr>
              <a:t>When</a:t>
            </a:r>
            <a:r>
              <a:rPr lang="es-ES" b="1" dirty="0">
                <a:solidFill>
                  <a:srgbClr val="000000"/>
                </a:solidFill>
                <a:effectLst/>
                <a:latin typeface="Helvetica" pitchFamily="2" charset="0"/>
              </a:rPr>
              <a:t>? </a:t>
            </a:r>
            <a:r>
              <a:rPr lang="es-ES" b="1" dirty="0" err="1">
                <a:solidFill>
                  <a:srgbClr val="000000"/>
                </a:solidFill>
                <a:effectLst/>
                <a:latin typeface="Helvetica" pitchFamily="2" charset="0"/>
              </a:rPr>
              <a:t>Why</a:t>
            </a:r>
            <a:r>
              <a:rPr lang="es-ES" b="1" dirty="0">
                <a:solidFill>
                  <a:srgbClr val="000000"/>
                </a:solidFill>
                <a:effectLst/>
                <a:latin typeface="Helvetica" pitchFamily="2" charset="0"/>
              </a:rPr>
              <a:t>? </a:t>
            </a:r>
            <a:r>
              <a:rPr lang="es-ES" b="1" dirty="0" err="1">
                <a:solidFill>
                  <a:srgbClr val="000000"/>
                </a:solidFill>
                <a:effectLst/>
                <a:latin typeface="Helvetica" pitchFamily="2" charset="0"/>
              </a:rPr>
              <a:t>How</a:t>
            </a:r>
            <a:r>
              <a:rPr lang="es-ES" b="1" dirty="0">
                <a:solidFill>
                  <a:srgbClr val="000000"/>
                </a:solidFill>
                <a:effectLst/>
                <a:latin typeface="Helvetica" pitchFamily="2" charset="0"/>
              </a:rPr>
              <a:t>?</a:t>
            </a:r>
          </a:p>
        </p:txBody>
      </p:sp>
      <p:sp>
        <p:nvSpPr>
          <p:cNvPr id="8" name="CuadroTexto 7">
            <a:extLst>
              <a:ext uri="{FF2B5EF4-FFF2-40B4-BE49-F238E27FC236}">
                <a16:creationId xmlns:a16="http://schemas.microsoft.com/office/drawing/2014/main" id="{CD1C9885-E005-9192-E513-88F187CD0950}"/>
              </a:ext>
            </a:extLst>
          </p:cNvPr>
          <p:cNvSpPr txBox="1"/>
          <p:nvPr/>
        </p:nvSpPr>
        <p:spPr>
          <a:xfrm>
            <a:off x="3055852" y="5335125"/>
            <a:ext cx="6096000" cy="646331"/>
          </a:xfrm>
          <a:prstGeom prst="rect">
            <a:avLst/>
          </a:prstGeom>
          <a:noFill/>
        </p:spPr>
        <p:txBody>
          <a:bodyPr wrap="square">
            <a:spAutoFit/>
          </a:bodyPr>
          <a:lstStyle/>
          <a:p>
            <a:pPr algn="ctr"/>
            <a:r>
              <a:rPr lang="es-ES" b="1" dirty="0">
                <a:solidFill>
                  <a:srgbClr val="000000"/>
                </a:solidFill>
                <a:effectLst/>
                <a:latin typeface="Helvetica" pitchFamily="2" charset="0"/>
              </a:rPr>
              <a:t>TENEMOS QUE VER DESDE EL PUNTO DE VISTA DE NUESTRO INTERLOCUTOR</a:t>
            </a:r>
          </a:p>
        </p:txBody>
      </p:sp>
    </p:spTree>
    <p:extLst>
      <p:ext uri="{BB962C8B-B14F-4D97-AF65-F5344CB8AC3E}">
        <p14:creationId xmlns:p14="http://schemas.microsoft.com/office/powerpoint/2010/main" val="391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CD71FFB-B489-2BD0-86AA-50F5D05FFCAB}"/>
              </a:ext>
            </a:extLst>
          </p:cNvPr>
          <p:cNvSpPr>
            <a:spLocks noGrp="1"/>
          </p:cNvSpPr>
          <p:nvPr>
            <p:ph type="sldNum" sz="quarter" idx="4"/>
          </p:nvPr>
        </p:nvSpPr>
        <p:spPr/>
        <p:txBody>
          <a:bodyPr/>
          <a:lstStyle/>
          <a:p>
            <a:pPr>
              <a:lnSpc>
                <a:spcPct val="120000"/>
              </a:lnSpc>
              <a:buSzPct val="80000"/>
              <a:buFont typeface="Arial" charset="0"/>
              <a:buNone/>
            </a:pPr>
            <a:fld id="{D102663D-58DE-244D-8E0B-517720744FB1}" type="slidenum">
              <a:rPr lang="en-US" smtClean="0"/>
              <a:pPr>
                <a:lnSpc>
                  <a:spcPct val="120000"/>
                </a:lnSpc>
                <a:buSzPct val="80000"/>
                <a:buFont typeface="Arial" charset="0"/>
                <a:buNone/>
              </a:pPr>
              <a:t>4</a:t>
            </a:fld>
            <a:endParaRPr lang="en-US" dirty="0"/>
          </a:p>
        </p:txBody>
      </p:sp>
      <p:sp>
        <p:nvSpPr>
          <p:cNvPr id="5" name="CuadroTexto 4">
            <a:extLst>
              <a:ext uri="{FF2B5EF4-FFF2-40B4-BE49-F238E27FC236}">
                <a16:creationId xmlns:a16="http://schemas.microsoft.com/office/drawing/2014/main" id="{001E9EDA-3191-83E1-5274-A26E140502B3}"/>
              </a:ext>
            </a:extLst>
          </p:cNvPr>
          <p:cNvSpPr txBox="1"/>
          <p:nvPr/>
        </p:nvSpPr>
        <p:spPr>
          <a:xfrm>
            <a:off x="758008" y="395128"/>
            <a:ext cx="8825633" cy="584775"/>
          </a:xfrm>
          <a:prstGeom prst="rect">
            <a:avLst/>
          </a:prstGeom>
          <a:noFill/>
        </p:spPr>
        <p:txBody>
          <a:bodyPr wrap="square" rtlCol="0">
            <a:spAutoFit/>
          </a:bodyPr>
          <a:lstStyle/>
          <a:p>
            <a:pPr algn="ctr"/>
            <a:r>
              <a:rPr lang="es-ES" sz="3200" b="1" dirty="0">
                <a:latin typeface="+mj-lt"/>
              </a:rPr>
              <a:t>No somos buenos con el ”data </a:t>
            </a:r>
            <a:r>
              <a:rPr lang="es-ES" sz="3200" b="1" dirty="0" err="1">
                <a:latin typeface="+mj-lt"/>
              </a:rPr>
              <a:t>storytelling</a:t>
            </a:r>
            <a:r>
              <a:rPr lang="es-ES" sz="3200" b="1" dirty="0">
                <a:latin typeface="+mj-lt"/>
              </a:rPr>
              <a:t>”</a:t>
            </a:r>
          </a:p>
        </p:txBody>
      </p:sp>
      <p:pic>
        <p:nvPicPr>
          <p:cNvPr id="7" name="Imagen 6" descr="Gráfico, Gráfico de barras&#10;&#10;Descripción generada automáticamente">
            <a:extLst>
              <a:ext uri="{FF2B5EF4-FFF2-40B4-BE49-F238E27FC236}">
                <a16:creationId xmlns:a16="http://schemas.microsoft.com/office/drawing/2014/main" id="{2A8C8411-D5A9-9B50-DA49-CCF80E0A0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008" y="1943282"/>
            <a:ext cx="4655670" cy="2768056"/>
          </a:xfrm>
          <a:prstGeom prst="rect">
            <a:avLst/>
          </a:prstGeom>
        </p:spPr>
      </p:pic>
      <p:sp>
        <p:nvSpPr>
          <p:cNvPr id="8" name="CuadroTexto 7">
            <a:extLst>
              <a:ext uri="{FF2B5EF4-FFF2-40B4-BE49-F238E27FC236}">
                <a16:creationId xmlns:a16="http://schemas.microsoft.com/office/drawing/2014/main" id="{FC78E1A7-C3B4-48BC-4D55-BB330B66DBDC}"/>
              </a:ext>
            </a:extLst>
          </p:cNvPr>
          <p:cNvSpPr txBox="1"/>
          <p:nvPr/>
        </p:nvSpPr>
        <p:spPr>
          <a:xfrm>
            <a:off x="758008" y="5136108"/>
            <a:ext cx="5955534" cy="1077218"/>
          </a:xfrm>
          <a:prstGeom prst="rect">
            <a:avLst/>
          </a:prstGeom>
          <a:noFill/>
        </p:spPr>
        <p:txBody>
          <a:bodyPr wrap="square" rtlCol="0">
            <a:spAutoFit/>
          </a:bodyPr>
          <a:lstStyle/>
          <a:p>
            <a:pPr algn="ctr"/>
            <a:r>
              <a:rPr lang="es-ES" sz="3200" b="1" dirty="0">
                <a:latin typeface="+mj-lt"/>
              </a:rPr>
              <a:t>Una evolución en el tiempo ¿buena?</a:t>
            </a:r>
          </a:p>
        </p:txBody>
      </p:sp>
      <p:pic>
        <p:nvPicPr>
          <p:cNvPr id="4" name="Imagen 3" descr="Gráfico, Gráfico de líneas&#10;&#10;Descripción generada automáticamente">
            <a:extLst>
              <a:ext uri="{FF2B5EF4-FFF2-40B4-BE49-F238E27FC236}">
                <a16:creationId xmlns:a16="http://schemas.microsoft.com/office/drawing/2014/main" id="{EAE7AE02-3206-FDEA-FEA7-DEF9687F8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009" y="1790525"/>
            <a:ext cx="4698023" cy="3884192"/>
          </a:xfrm>
          <a:prstGeom prst="rect">
            <a:avLst/>
          </a:prstGeom>
        </p:spPr>
      </p:pic>
    </p:spTree>
    <p:extLst>
      <p:ext uri="{BB962C8B-B14F-4D97-AF65-F5344CB8AC3E}">
        <p14:creationId xmlns:p14="http://schemas.microsoft.com/office/powerpoint/2010/main" val="380920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89402BE-3DD1-D75E-C489-D0FA0D18AD55}"/>
              </a:ext>
            </a:extLst>
          </p:cNvPr>
          <p:cNvSpPr>
            <a:spLocks noGrp="1"/>
          </p:cNvSpPr>
          <p:nvPr>
            <p:ph type="sldNum" sz="quarter" idx="4"/>
          </p:nvPr>
        </p:nvSpPr>
        <p:spPr/>
        <p:txBody>
          <a:bodyPr/>
          <a:lstStyle/>
          <a:p>
            <a:fld id="{98309CE4-51B7-4AD2-AF95-8F8C5FE9EF58}" type="slidenum">
              <a:rPr lang="es-ES" smtClean="0"/>
              <a:pPr/>
              <a:t>5</a:t>
            </a:fld>
            <a:endParaRPr lang="es-ES" dirty="0"/>
          </a:p>
        </p:txBody>
      </p:sp>
      <p:pic>
        <p:nvPicPr>
          <p:cNvPr id="3" name="Imagen 2" descr="Gráfico, Gráfico circular&#10;&#10;Descripción generada automáticamente">
            <a:extLst>
              <a:ext uri="{FF2B5EF4-FFF2-40B4-BE49-F238E27FC236}">
                <a16:creationId xmlns:a16="http://schemas.microsoft.com/office/drawing/2014/main" id="{41EBB303-96A0-1DED-07B8-77DCC280D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54" y="994909"/>
            <a:ext cx="4875213" cy="2173367"/>
          </a:xfrm>
          <a:prstGeom prst="rect">
            <a:avLst/>
          </a:prstGeom>
        </p:spPr>
      </p:pic>
      <p:pic>
        <p:nvPicPr>
          <p:cNvPr id="4" name="Imagen 3" descr="Gráfico, Gráfico de barras&#10;&#10;Descripción generada automáticamente">
            <a:extLst>
              <a:ext uri="{FF2B5EF4-FFF2-40B4-BE49-F238E27FC236}">
                <a16:creationId xmlns:a16="http://schemas.microsoft.com/office/drawing/2014/main" id="{5FF91D5B-5821-B3E2-E4BC-B6ADFDFF7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2206" y="659711"/>
            <a:ext cx="5919750" cy="3774913"/>
          </a:xfrm>
          <a:prstGeom prst="rect">
            <a:avLst/>
          </a:prstGeom>
        </p:spPr>
      </p:pic>
      <p:pic>
        <p:nvPicPr>
          <p:cNvPr id="5" name="Imagen 4" descr="Interfaz de usuario gráfica, Texto, Aplicación&#10;&#10;Descripción generada automáticamente">
            <a:extLst>
              <a:ext uri="{FF2B5EF4-FFF2-40B4-BE49-F238E27FC236}">
                <a16:creationId xmlns:a16="http://schemas.microsoft.com/office/drawing/2014/main" id="{0750CF10-42FF-8C14-8C51-F930DAEB5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997" y="3456431"/>
            <a:ext cx="4557729" cy="2667508"/>
          </a:xfrm>
          <a:prstGeom prst="rect">
            <a:avLst/>
          </a:prstGeom>
        </p:spPr>
      </p:pic>
      <p:pic>
        <p:nvPicPr>
          <p:cNvPr id="6" name="Imagen 5" descr="Tabla&#10;&#10;Descripción generada automáticamente con confianza media">
            <a:extLst>
              <a:ext uri="{FF2B5EF4-FFF2-40B4-BE49-F238E27FC236}">
                <a16:creationId xmlns:a16="http://schemas.microsoft.com/office/drawing/2014/main" id="{8025B97A-1798-D756-6A14-23B5459D9B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528586">
            <a:off x="6478884" y="5097703"/>
            <a:ext cx="1861861" cy="22011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300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619A507-9B40-0DFD-5744-89C1985E2536}"/>
              </a:ext>
            </a:extLst>
          </p:cNvPr>
          <p:cNvSpPr>
            <a:spLocks noGrp="1"/>
          </p:cNvSpPr>
          <p:nvPr>
            <p:ph type="sldNum" sz="quarter" idx="4"/>
          </p:nvPr>
        </p:nvSpPr>
        <p:spPr/>
        <p:txBody>
          <a:bodyPr/>
          <a:lstStyle/>
          <a:p>
            <a:fld id="{98309CE4-51B7-4AD2-AF95-8F8C5FE9EF58}" type="slidenum">
              <a:rPr lang="es-ES" smtClean="0"/>
              <a:pPr/>
              <a:t>6</a:t>
            </a:fld>
            <a:endParaRPr lang="es-ES" dirty="0"/>
          </a:p>
        </p:txBody>
      </p:sp>
      <p:pic>
        <p:nvPicPr>
          <p:cNvPr id="5" name="Imagen 4" descr="Gráfico, Gráfico de barras&#10;&#10;Descripción generada automáticamente">
            <a:extLst>
              <a:ext uri="{FF2B5EF4-FFF2-40B4-BE49-F238E27FC236}">
                <a16:creationId xmlns:a16="http://schemas.microsoft.com/office/drawing/2014/main" id="{3FE13241-F6A4-F796-A66E-FDDD2B538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746" y="2536486"/>
            <a:ext cx="4225776" cy="2515568"/>
          </a:xfrm>
          <a:prstGeom prst="rect">
            <a:avLst/>
          </a:prstGeom>
        </p:spPr>
      </p:pic>
      <p:pic>
        <p:nvPicPr>
          <p:cNvPr id="7" name="Imagen 6" descr="Gráfico, Gráfico de líneas&#10;&#10;Descripción generada automáticamente">
            <a:extLst>
              <a:ext uri="{FF2B5EF4-FFF2-40B4-BE49-F238E27FC236}">
                <a16:creationId xmlns:a16="http://schemas.microsoft.com/office/drawing/2014/main" id="{5CA6043F-2803-48D4-ECFE-8230E74E2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564" y="1845880"/>
            <a:ext cx="5860513" cy="3896780"/>
          </a:xfrm>
          <a:prstGeom prst="rect">
            <a:avLst/>
          </a:prstGeom>
        </p:spPr>
      </p:pic>
      <p:sp>
        <p:nvSpPr>
          <p:cNvPr id="8" name="CuadroTexto 7">
            <a:extLst>
              <a:ext uri="{FF2B5EF4-FFF2-40B4-BE49-F238E27FC236}">
                <a16:creationId xmlns:a16="http://schemas.microsoft.com/office/drawing/2014/main" id="{2913E516-8C70-66A8-B113-037ED203DA3D}"/>
              </a:ext>
            </a:extLst>
          </p:cNvPr>
          <p:cNvSpPr txBox="1"/>
          <p:nvPr/>
        </p:nvSpPr>
        <p:spPr>
          <a:xfrm>
            <a:off x="1382747" y="333134"/>
            <a:ext cx="8825633" cy="1077218"/>
          </a:xfrm>
          <a:prstGeom prst="rect">
            <a:avLst/>
          </a:prstGeom>
          <a:noFill/>
        </p:spPr>
        <p:txBody>
          <a:bodyPr wrap="square" rtlCol="0">
            <a:spAutoFit/>
          </a:bodyPr>
          <a:lstStyle/>
          <a:p>
            <a:pPr algn="ctr"/>
            <a:r>
              <a:rPr lang="es-ES" sz="3200" b="1" dirty="0">
                <a:latin typeface="+mj-lt"/>
              </a:rPr>
              <a:t>Comprender el contexto: </a:t>
            </a:r>
          </a:p>
          <a:p>
            <a:pPr algn="ctr"/>
            <a:r>
              <a:rPr lang="es-ES" sz="3200" b="1" dirty="0">
                <a:latin typeface="+mj-lt"/>
              </a:rPr>
              <a:t>¿Qué significa lo que veo?</a:t>
            </a:r>
          </a:p>
        </p:txBody>
      </p:sp>
    </p:spTree>
    <p:extLst>
      <p:ext uri="{BB962C8B-B14F-4D97-AF65-F5344CB8AC3E}">
        <p14:creationId xmlns:p14="http://schemas.microsoft.com/office/powerpoint/2010/main" val="18742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FB33588B-4723-C558-2EFD-E48332B5E6EB}"/>
              </a:ext>
            </a:extLst>
          </p:cNvPr>
          <p:cNvSpPr>
            <a:spLocks noGrp="1"/>
          </p:cNvSpPr>
          <p:nvPr>
            <p:ph type="sldNum" sz="quarter" idx="4"/>
          </p:nvPr>
        </p:nvSpPr>
        <p:spPr/>
        <p:txBody>
          <a:bodyPr/>
          <a:lstStyle/>
          <a:p>
            <a:fld id="{98309CE4-51B7-4AD2-AF95-8F8C5FE9EF58}" type="slidenum">
              <a:rPr lang="es-ES" smtClean="0"/>
              <a:pPr/>
              <a:t>7</a:t>
            </a:fld>
            <a:endParaRPr lang="es-ES" dirty="0"/>
          </a:p>
        </p:txBody>
      </p:sp>
      <p:sp>
        <p:nvSpPr>
          <p:cNvPr id="2" name="Título 1">
            <a:extLst>
              <a:ext uri="{FF2B5EF4-FFF2-40B4-BE49-F238E27FC236}">
                <a16:creationId xmlns:a16="http://schemas.microsoft.com/office/drawing/2014/main" id="{92392604-52D2-6642-83BE-5C516E0F6391}"/>
              </a:ext>
            </a:extLst>
          </p:cNvPr>
          <p:cNvSpPr>
            <a:spLocks noGrp="1"/>
          </p:cNvSpPr>
          <p:nvPr>
            <p:ph type="ctrTitle" idx="4294967295"/>
          </p:nvPr>
        </p:nvSpPr>
        <p:spPr>
          <a:xfrm>
            <a:off x="1263650" y="307975"/>
            <a:ext cx="10928350" cy="533400"/>
          </a:xfrm>
        </p:spPr>
        <p:txBody>
          <a:bodyPr/>
          <a:lstStyle/>
          <a:p>
            <a:r>
              <a:rPr lang="es-ES" dirty="0"/>
              <a:t>1) Adaptarse al contexto</a:t>
            </a:r>
          </a:p>
        </p:txBody>
      </p:sp>
      <p:sp>
        <p:nvSpPr>
          <p:cNvPr id="4" name="CuadroTexto 3">
            <a:extLst>
              <a:ext uri="{FF2B5EF4-FFF2-40B4-BE49-F238E27FC236}">
                <a16:creationId xmlns:a16="http://schemas.microsoft.com/office/drawing/2014/main" id="{F8BC7272-4954-DACE-2C92-4205965C4019}"/>
              </a:ext>
            </a:extLst>
          </p:cNvPr>
          <p:cNvSpPr txBox="1"/>
          <p:nvPr/>
        </p:nvSpPr>
        <p:spPr>
          <a:xfrm>
            <a:off x="1979433" y="2413337"/>
            <a:ext cx="8233133" cy="2031325"/>
          </a:xfrm>
          <a:prstGeom prst="rect">
            <a:avLst/>
          </a:prstGeom>
          <a:noFill/>
        </p:spPr>
        <p:txBody>
          <a:bodyPr wrap="square">
            <a:spAutoFit/>
          </a:bodyPr>
          <a:lstStyle/>
          <a:p>
            <a:pPr marL="285750" indent="-285750">
              <a:buFontTx/>
              <a:buChar char="-"/>
            </a:pPr>
            <a:r>
              <a:rPr lang="es-ES" b="1" dirty="0">
                <a:solidFill>
                  <a:schemeClr val="tx2"/>
                </a:solidFill>
                <a:latin typeface="+mj-lt"/>
              </a:rPr>
              <a:t>¿Qué información es relevante?</a:t>
            </a:r>
          </a:p>
          <a:p>
            <a:pPr marL="285750" indent="-285750">
              <a:buFontTx/>
              <a:buChar char="-"/>
            </a:pPr>
            <a:r>
              <a:rPr lang="es-ES" b="1" dirty="0">
                <a:solidFill>
                  <a:schemeClr val="tx2"/>
                </a:solidFill>
                <a:latin typeface="+mj-lt"/>
              </a:rPr>
              <a:t>¿Quién es la audiencia y qué sé sobre ellos?</a:t>
            </a:r>
          </a:p>
          <a:p>
            <a:pPr marL="285750" indent="-285750">
              <a:buFontTx/>
              <a:buChar char="-"/>
            </a:pPr>
            <a:r>
              <a:rPr lang="es-ES" b="1" dirty="0">
                <a:solidFill>
                  <a:schemeClr val="tx2"/>
                </a:solidFill>
                <a:latin typeface="+mj-lt"/>
              </a:rPr>
              <a:t>¿Qué sesgos tiene mi audiencia y qué resistencias hay?</a:t>
            </a:r>
          </a:p>
          <a:p>
            <a:pPr marL="285750" indent="-285750">
              <a:buFontTx/>
              <a:buChar char="-"/>
            </a:pPr>
            <a:r>
              <a:rPr lang="es-ES" b="1" dirty="0">
                <a:solidFill>
                  <a:schemeClr val="tx2"/>
                </a:solidFill>
                <a:latin typeface="+mj-lt"/>
              </a:rPr>
              <a:t>¿Hay datos que soporten las conclusiones? ¿Son datos “conocidos” por nuestra audiencia?</a:t>
            </a:r>
          </a:p>
          <a:p>
            <a:pPr marL="285750" indent="-285750">
              <a:buFontTx/>
              <a:buChar char="-"/>
            </a:pPr>
            <a:r>
              <a:rPr lang="es-ES" b="1" dirty="0">
                <a:solidFill>
                  <a:schemeClr val="tx2"/>
                </a:solidFill>
                <a:latin typeface="+mj-lt"/>
              </a:rPr>
              <a:t>¿Qué riesgos hay? Puntos débiles que afectan nuestra historia.</a:t>
            </a:r>
          </a:p>
          <a:p>
            <a:pPr marL="285750" indent="-285750">
              <a:buFontTx/>
              <a:buChar char="-"/>
            </a:pPr>
            <a:r>
              <a:rPr lang="es-ES" b="1" dirty="0">
                <a:solidFill>
                  <a:schemeClr val="tx2"/>
                </a:solidFill>
                <a:latin typeface="+mj-lt"/>
              </a:rPr>
              <a:t>¿Podemos resumir el mensaje en una línea?</a:t>
            </a:r>
          </a:p>
        </p:txBody>
      </p:sp>
    </p:spTree>
    <p:extLst>
      <p:ext uri="{BB962C8B-B14F-4D97-AF65-F5344CB8AC3E}">
        <p14:creationId xmlns:p14="http://schemas.microsoft.com/office/powerpoint/2010/main" val="116851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CD6B6E6-40D1-D853-2511-279A3ED0E04C}"/>
              </a:ext>
            </a:extLst>
          </p:cNvPr>
          <p:cNvSpPr>
            <a:spLocks noGrp="1"/>
          </p:cNvSpPr>
          <p:nvPr>
            <p:ph type="sldNum" sz="quarter" idx="4"/>
          </p:nvPr>
        </p:nvSpPr>
        <p:spPr/>
        <p:txBody>
          <a:bodyPr/>
          <a:lstStyle/>
          <a:p>
            <a:fld id="{98309CE4-51B7-4AD2-AF95-8F8C5FE9EF58}" type="slidenum">
              <a:rPr lang="es-ES" smtClean="0"/>
              <a:pPr/>
              <a:t>8</a:t>
            </a:fld>
            <a:endParaRPr lang="es-ES" dirty="0"/>
          </a:p>
        </p:txBody>
      </p:sp>
      <p:sp>
        <p:nvSpPr>
          <p:cNvPr id="2" name="Título 1">
            <a:extLst>
              <a:ext uri="{FF2B5EF4-FFF2-40B4-BE49-F238E27FC236}">
                <a16:creationId xmlns:a16="http://schemas.microsoft.com/office/drawing/2014/main" id="{F23BD5E3-B75C-42CB-0FD4-45D93A08D96B}"/>
              </a:ext>
            </a:extLst>
          </p:cNvPr>
          <p:cNvSpPr>
            <a:spLocks noGrp="1"/>
          </p:cNvSpPr>
          <p:nvPr>
            <p:ph type="ctrTitle" idx="4294967295"/>
          </p:nvPr>
        </p:nvSpPr>
        <p:spPr>
          <a:xfrm>
            <a:off x="1263650" y="307975"/>
            <a:ext cx="10928350" cy="533400"/>
          </a:xfrm>
        </p:spPr>
        <p:txBody>
          <a:bodyPr/>
          <a:lstStyle/>
          <a:p>
            <a:r>
              <a:rPr lang="es-ES" dirty="0"/>
              <a:t>2) Seleccionar un sistema de visualización </a:t>
            </a:r>
            <a:r>
              <a:rPr lang="es-ES" b="1" dirty="0"/>
              <a:t>efectivo</a:t>
            </a:r>
          </a:p>
        </p:txBody>
      </p:sp>
      <p:pic>
        <p:nvPicPr>
          <p:cNvPr id="5" name="Imagen 4" descr="Gráfico, Gráfico de barras&#10;&#10;Descripción generada automáticamente">
            <a:extLst>
              <a:ext uri="{FF2B5EF4-FFF2-40B4-BE49-F238E27FC236}">
                <a16:creationId xmlns:a16="http://schemas.microsoft.com/office/drawing/2014/main" id="{42FA4F03-B08A-C78D-240A-CA66A23E1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470" y="1437468"/>
            <a:ext cx="2681188" cy="3983064"/>
          </a:xfrm>
          <a:prstGeom prst="rect">
            <a:avLst/>
          </a:prstGeom>
        </p:spPr>
      </p:pic>
      <p:pic>
        <p:nvPicPr>
          <p:cNvPr id="7" name="Imagen 6" descr="Imagen que contiene Icono&#10;&#10;Descripción generada automáticamente">
            <a:extLst>
              <a:ext uri="{FF2B5EF4-FFF2-40B4-BE49-F238E27FC236}">
                <a16:creationId xmlns:a16="http://schemas.microsoft.com/office/drawing/2014/main" id="{C4F78164-12E2-DC74-ECDC-CFF405F25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852" y="1957226"/>
            <a:ext cx="4658686" cy="2943548"/>
          </a:xfrm>
          <a:prstGeom prst="rect">
            <a:avLst/>
          </a:prstGeom>
        </p:spPr>
      </p:pic>
    </p:spTree>
    <p:extLst>
      <p:ext uri="{BB962C8B-B14F-4D97-AF65-F5344CB8AC3E}">
        <p14:creationId xmlns:p14="http://schemas.microsoft.com/office/powerpoint/2010/main" val="405941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45C7075-2EC4-2EAB-CA07-2FE054B49B44}"/>
              </a:ext>
            </a:extLst>
          </p:cNvPr>
          <p:cNvSpPr>
            <a:spLocks noGrp="1"/>
          </p:cNvSpPr>
          <p:nvPr>
            <p:ph type="sldNum" sz="quarter" idx="4"/>
          </p:nvPr>
        </p:nvSpPr>
        <p:spPr/>
        <p:txBody>
          <a:bodyPr/>
          <a:lstStyle/>
          <a:p>
            <a:fld id="{98309CE4-51B7-4AD2-AF95-8F8C5FE9EF58}" type="slidenum">
              <a:rPr lang="es-ES" smtClean="0"/>
              <a:pPr/>
              <a:t>9</a:t>
            </a:fld>
            <a:endParaRPr lang="es-ES" dirty="0"/>
          </a:p>
        </p:txBody>
      </p:sp>
      <p:pic>
        <p:nvPicPr>
          <p:cNvPr id="3" name="Imagen 2" descr="Gráfico&#10;&#10;Descripción generada automáticamente con confianza media">
            <a:extLst>
              <a:ext uri="{FF2B5EF4-FFF2-40B4-BE49-F238E27FC236}">
                <a16:creationId xmlns:a16="http://schemas.microsoft.com/office/drawing/2014/main" id="{05FDDE92-C418-2431-7563-3AFD08A8F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682" y="2604876"/>
            <a:ext cx="3306498" cy="3643524"/>
          </a:xfrm>
          <a:prstGeom prst="rect">
            <a:avLst/>
          </a:prstGeom>
          <a:noFill/>
        </p:spPr>
      </p:pic>
      <p:sp>
        <p:nvSpPr>
          <p:cNvPr id="4" name="CuadroTexto 3">
            <a:extLst>
              <a:ext uri="{FF2B5EF4-FFF2-40B4-BE49-F238E27FC236}">
                <a16:creationId xmlns:a16="http://schemas.microsoft.com/office/drawing/2014/main" id="{CA5FE366-9224-2B28-B67C-003C11E79EDD}"/>
              </a:ext>
            </a:extLst>
          </p:cNvPr>
          <p:cNvSpPr txBox="1"/>
          <p:nvPr/>
        </p:nvSpPr>
        <p:spPr>
          <a:xfrm>
            <a:off x="590682" y="609600"/>
            <a:ext cx="11183112" cy="457200"/>
          </a:xfrm>
          <a:prstGeom prst="rect">
            <a:avLst/>
          </a:prstGeom>
        </p:spPr>
        <p:txBody>
          <a:bodyPr vert="horz" wrap="square" lIns="0" tIns="0" rIns="0" bIns="0" rtlCol="0" anchor="t">
            <a:normAutofit/>
          </a:bodyPr>
          <a:lstStyle/>
          <a:p>
            <a:pPr defTabSz="812760">
              <a:lnSpc>
                <a:spcPct val="90000"/>
              </a:lnSpc>
              <a:spcAft>
                <a:spcPts val="600"/>
              </a:spcAft>
            </a:pPr>
            <a:r>
              <a:rPr lang="en-US" sz="2000" b="1" dirty="0">
                <a:latin typeface="+mj-lt"/>
              </a:rPr>
              <a:t>USO ADECUADO DEL COLOR</a:t>
            </a:r>
          </a:p>
        </p:txBody>
      </p:sp>
      <p:sp>
        <p:nvSpPr>
          <p:cNvPr id="5" name="Text Placeholder 4">
            <a:extLst>
              <a:ext uri="{FF2B5EF4-FFF2-40B4-BE49-F238E27FC236}">
                <a16:creationId xmlns:a16="http://schemas.microsoft.com/office/drawing/2014/main" id="{DE3B4B88-9BBD-CCFF-B876-D658D6B90C3F}"/>
              </a:ext>
            </a:extLst>
          </p:cNvPr>
          <p:cNvSpPr txBox="1">
            <a:spLocks/>
          </p:cNvSpPr>
          <p:nvPr/>
        </p:nvSpPr>
        <p:spPr>
          <a:xfrm>
            <a:off x="507716" y="2209800"/>
            <a:ext cx="3474720" cy="275653"/>
          </a:xfrm>
          <a:prstGeom prst="rect">
            <a:avLst/>
          </a:prstGeom>
        </p:spPr>
        <p:txBody>
          <a:bodyPr/>
          <a:lstStyle>
            <a:lvl1pPr marL="0" indent="0" algn="l" defTabSz="914400" rtl="0" eaLnBrk="1" latinLnBrk="0" hangingPunct="1">
              <a:lnSpc>
                <a:spcPct val="100000"/>
              </a:lnSpc>
              <a:spcBef>
                <a:spcPts val="300"/>
              </a:spcBef>
              <a:spcAft>
                <a:spcPts val="300"/>
              </a:spcAft>
              <a:buClr>
                <a:schemeClr val="accent2"/>
              </a:buClr>
              <a:buFont typeface="Wingdings" panose="05000000000000000000" pitchFamily="2" charset="2"/>
              <a:buNone/>
              <a:defRPr sz="1200" kern="1200">
                <a:solidFill>
                  <a:schemeClr val="tx1"/>
                </a:solidFill>
                <a:latin typeface="+mn-lt"/>
                <a:ea typeface="+mn-ea"/>
                <a:cs typeface="+mn-cs"/>
              </a:defRPr>
            </a:lvl1pPr>
            <a:lvl2pPr marL="108000" indent="-108000" algn="l" defTabSz="914400" rtl="0" eaLnBrk="1" latinLnBrk="0" hangingPunct="1">
              <a:lnSpc>
                <a:spcPct val="100000"/>
              </a:lnSpc>
              <a:spcBef>
                <a:spcPts val="6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2pPr>
            <a:lvl3pPr marL="216000" indent="-108000" algn="l" defTabSz="914400" rtl="0" eaLnBrk="1" latinLnBrk="0" hangingPunct="1">
              <a:lnSpc>
                <a:spcPct val="100000"/>
              </a:lnSpc>
              <a:spcBef>
                <a:spcPts val="3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3pPr>
            <a:lvl4pPr marL="324000" indent="-108000" algn="l" defTabSz="914400" rtl="0" eaLnBrk="1" latinLnBrk="0" hangingPunct="1">
              <a:lnSpc>
                <a:spcPct val="100000"/>
              </a:lnSpc>
              <a:spcBef>
                <a:spcPts val="3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4pPr>
            <a:lvl5pPr marL="432000" indent="-108000" algn="l" defTabSz="914400" rtl="0" eaLnBrk="1" latinLnBrk="0" hangingPunct="1">
              <a:lnSpc>
                <a:spcPct val="100000"/>
              </a:lnSpc>
              <a:spcBef>
                <a:spcPts val="3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USO ADECUADO DEL COLOR I	</a:t>
            </a:r>
          </a:p>
        </p:txBody>
      </p:sp>
      <p:sp>
        <p:nvSpPr>
          <p:cNvPr id="6" name="Text Placeholder 5">
            <a:extLst>
              <a:ext uri="{FF2B5EF4-FFF2-40B4-BE49-F238E27FC236}">
                <a16:creationId xmlns:a16="http://schemas.microsoft.com/office/drawing/2014/main" id="{6426D2EB-8E38-7814-8375-A7B12F5DC9AF}"/>
              </a:ext>
            </a:extLst>
          </p:cNvPr>
          <p:cNvSpPr txBox="1">
            <a:spLocks/>
          </p:cNvSpPr>
          <p:nvPr/>
        </p:nvSpPr>
        <p:spPr>
          <a:xfrm>
            <a:off x="4358640" y="2209800"/>
            <a:ext cx="3474720" cy="275653"/>
          </a:xfrm>
          <a:prstGeom prst="rect">
            <a:avLst/>
          </a:prstGeom>
        </p:spPr>
        <p:txBody>
          <a:bodyPr/>
          <a:lstStyle>
            <a:lvl1pPr marL="0" indent="0" algn="l" defTabSz="914400" rtl="0" eaLnBrk="1" latinLnBrk="0" hangingPunct="1">
              <a:lnSpc>
                <a:spcPct val="100000"/>
              </a:lnSpc>
              <a:spcBef>
                <a:spcPts val="300"/>
              </a:spcBef>
              <a:spcAft>
                <a:spcPts val="300"/>
              </a:spcAft>
              <a:buClr>
                <a:schemeClr val="accent2"/>
              </a:buClr>
              <a:buFont typeface="Wingdings" panose="05000000000000000000" pitchFamily="2" charset="2"/>
              <a:buNone/>
              <a:defRPr sz="1200" kern="1200">
                <a:solidFill>
                  <a:schemeClr val="tx1"/>
                </a:solidFill>
                <a:latin typeface="+mn-lt"/>
                <a:ea typeface="+mn-ea"/>
                <a:cs typeface="+mn-cs"/>
              </a:defRPr>
            </a:lvl1pPr>
            <a:lvl2pPr marL="108000" indent="-108000" algn="l" defTabSz="914400" rtl="0" eaLnBrk="1" latinLnBrk="0" hangingPunct="1">
              <a:lnSpc>
                <a:spcPct val="100000"/>
              </a:lnSpc>
              <a:spcBef>
                <a:spcPts val="6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2pPr>
            <a:lvl3pPr marL="216000" indent="-108000" algn="l" defTabSz="914400" rtl="0" eaLnBrk="1" latinLnBrk="0" hangingPunct="1">
              <a:lnSpc>
                <a:spcPct val="100000"/>
              </a:lnSpc>
              <a:spcBef>
                <a:spcPts val="3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3pPr>
            <a:lvl4pPr marL="324000" indent="-108000" algn="l" defTabSz="914400" rtl="0" eaLnBrk="1" latinLnBrk="0" hangingPunct="1">
              <a:lnSpc>
                <a:spcPct val="100000"/>
              </a:lnSpc>
              <a:spcBef>
                <a:spcPts val="3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4pPr>
            <a:lvl5pPr marL="432000" indent="-108000" algn="l" defTabSz="914400" rtl="0" eaLnBrk="1" latinLnBrk="0" hangingPunct="1">
              <a:lnSpc>
                <a:spcPct val="100000"/>
              </a:lnSpc>
              <a:spcBef>
                <a:spcPts val="3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USO ADECUADO DEL COLOR II</a:t>
            </a:r>
            <a:endParaRPr lang="en-US" dirty="0"/>
          </a:p>
        </p:txBody>
      </p:sp>
      <p:sp>
        <p:nvSpPr>
          <p:cNvPr id="7" name="Text Placeholder 6">
            <a:extLst>
              <a:ext uri="{FF2B5EF4-FFF2-40B4-BE49-F238E27FC236}">
                <a16:creationId xmlns:a16="http://schemas.microsoft.com/office/drawing/2014/main" id="{46177CE4-859E-A9BA-0612-07BE2110FBC3}"/>
              </a:ext>
            </a:extLst>
          </p:cNvPr>
          <p:cNvSpPr txBox="1">
            <a:spLocks/>
          </p:cNvSpPr>
          <p:nvPr/>
        </p:nvSpPr>
        <p:spPr>
          <a:xfrm>
            <a:off x="8212836" y="2209800"/>
            <a:ext cx="3474720" cy="275653"/>
          </a:xfrm>
          <a:prstGeom prst="rect">
            <a:avLst/>
          </a:prstGeom>
        </p:spPr>
        <p:txBody>
          <a:bodyPr/>
          <a:lstStyle>
            <a:lvl1pPr marL="0" indent="0" algn="l" defTabSz="914400" rtl="0" eaLnBrk="1" latinLnBrk="0" hangingPunct="1">
              <a:lnSpc>
                <a:spcPct val="100000"/>
              </a:lnSpc>
              <a:spcBef>
                <a:spcPts val="300"/>
              </a:spcBef>
              <a:spcAft>
                <a:spcPts val="300"/>
              </a:spcAft>
              <a:buClr>
                <a:schemeClr val="accent2"/>
              </a:buClr>
              <a:buFont typeface="Wingdings" panose="05000000000000000000" pitchFamily="2" charset="2"/>
              <a:buNone/>
              <a:defRPr sz="1200" kern="1200">
                <a:solidFill>
                  <a:schemeClr val="tx1"/>
                </a:solidFill>
                <a:latin typeface="+mn-lt"/>
                <a:ea typeface="+mn-ea"/>
                <a:cs typeface="+mn-cs"/>
              </a:defRPr>
            </a:lvl1pPr>
            <a:lvl2pPr marL="108000" indent="-108000" algn="l" defTabSz="914400" rtl="0" eaLnBrk="1" latinLnBrk="0" hangingPunct="1">
              <a:lnSpc>
                <a:spcPct val="100000"/>
              </a:lnSpc>
              <a:spcBef>
                <a:spcPts val="6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2pPr>
            <a:lvl3pPr marL="216000" indent="-108000" algn="l" defTabSz="914400" rtl="0" eaLnBrk="1" latinLnBrk="0" hangingPunct="1">
              <a:lnSpc>
                <a:spcPct val="100000"/>
              </a:lnSpc>
              <a:spcBef>
                <a:spcPts val="3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3pPr>
            <a:lvl4pPr marL="324000" indent="-108000" algn="l" defTabSz="914400" rtl="0" eaLnBrk="1" latinLnBrk="0" hangingPunct="1">
              <a:lnSpc>
                <a:spcPct val="100000"/>
              </a:lnSpc>
              <a:spcBef>
                <a:spcPts val="3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4pPr>
            <a:lvl5pPr marL="432000" indent="-108000" algn="l" defTabSz="914400" rtl="0" eaLnBrk="1" latinLnBrk="0" hangingPunct="1">
              <a:lnSpc>
                <a:spcPct val="100000"/>
              </a:lnSpc>
              <a:spcBef>
                <a:spcPts val="300"/>
              </a:spcBef>
              <a:spcAft>
                <a:spcPts val="300"/>
              </a:spcAft>
              <a:buClr>
                <a:schemeClr val="accent4"/>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TABLAS VS HEATMAPS</a:t>
            </a:r>
            <a:endParaRPr lang="en-US" dirty="0"/>
          </a:p>
        </p:txBody>
      </p:sp>
      <p:pic>
        <p:nvPicPr>
          <p:cNvPr id="8" name="Imagen 7" descr="Gráfico, Gráfico de dispersión&#10;&#10;Descripción generada automáticamente">
            <a:extLst>
              <a:ext uri="{FF2B5EF4-FFF2-40B4-BE49-F238E27FC236}">
                <a16:creationId xmlns:a16="http://schemas.microsoft.com/office/drawing/2014/main" id="{007FC862-8C06-4B8D-9758-6345C6C2B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847" y="3116010"/>
            <a:ext cx="3471863" cy="2621256"/>
          </a:xfrm>
          <a:prstGeom prst="rect">
            <a:avLst/>
          </a:prstGeom>
          <a:noFill/>
        </p:spPr>
      </p:pic>
      <p:pic>
        <p:nvPicPr>
          <p:cNvPr id="9" name="Imagen 8" descr="Tabla&#10;&#10;Descripción generada automáticamente">
            <a:extLst>
              <a:ext uri="{FF2B5EF4-FFF2-40B4-BE49-F238E27FC236}">
                <a16:creationId xmlns:a16="http://schemas.microsoft.com/office/drawing/2014/main" id="{7F0C7BCB-DBCC-581C-0AB7-2B85B6B16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5693" y="3771324"/>
            <a:ext cx="3471863" cy="1310628"/>
          </a:xfrm>
          <a:prstGeom prst="rect">
            <a:avLst/>
          </a:prstGeom>
          <a:noFill/>
        </p:spPr>
      </p:pic>
    </p:spTree>
    <p:extLst>
      <p:ext uri="{BB962C8B-B14F-4D97-AF65-F5344CB8AC3E}">
        <p14:creationId xmlns:p14="http://schemas.microsoft.com/office/powerpoint/2010/main" val="54497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theme/theme1.xml><?xml version="1.0" encoding="utf-8"?>
<a:theme xmlns:a="http://schemas.openxmlformats.org/drawingml/2006/main" name="UAX 2023 - Positivo">
  <a:themeElements>
    <a:clrScheme name="uax">
      <a:dk1>
        <a:srgbClr val="222222"/>
      </a:dk1>
      <a:lt1>
        <a:srgbClr val="FFFFFF"/>
      </a:lt1>
      <a:dk2>
        <a:srgbClr val="222222"/>
      </a:dk2>
      <a:lt2>
        <a:srgbClr val="F2F2F2"/>
      </a:lt2>
      <a:accent1>
        <a:srgbClr val="0060AB"/>
      </a:accent1>
      <a:accent2>
        <a:srgbClr val="008CF7"/>
      </a:accent2>
      <a:accent3>
        <a:srgbClr val="49ACF7"/>
      </a:accent3>
      <a:accent4>
        <a:srgbClr val="3781B9"/>
      </a:accent4>
      <a:accent5>
        <a:srgbClr val="004478"/>
      </a:accent5>
      <a:accent6>
        <a:srgbClr val="0DFCE3"/>
      </a:accent6>
      <a:hlink>
        <a:srgbClr val="F3F719"/>
      </a:hlink>
      <a:folHlink>
        <a:srgbClr val="491F69"/>
      </a:folHlink>
    </a:clrScheme>
    <a:fontScheme name="HW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lnSpc>
            <a:spcPct val="120000"/>
          </a:lnSpc>
          <a:defRPr sz="1400" dirty="0" smtClean="0"/>
        </a:defPPr>
      </a:lstStyle>
      <a:style>
        <a:lnRef idx="1">
          <a:schemeClr val="accent1"/>
        </a:lnRef>
        <a:fillRef idx="3">
          <a:schemeClr val="accent1"/>
        </a:fillRef>
        <a:effectRef idx="2">
          <a:schemeClr val="accent1"/>
        </a:effectRef>
        <a:fontRef idx="minor">
          <a:schemeClr val="lt1"/>
        </a:fontRef>
      </a:style>
    </a:spDef>
    <a:lnDef>
      <a:spPr>
        <a:ln w="6350" cmpd="sng">
          <a:solidFill>
            <a:schemeClr val="bg1">
              <a:lumMod val="85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oAutofit/>
      </a:bodyPr>
      <a:lstStyle>
        <a:defPPr algn="l">
          <a:lnSpc>
            <a:spcPct val="120000"/>
          </a:lnSpc>
          <a:defRPr sz="1600" dirty="0" smtClean="0">
            <a:latin typeface="+mn-lt"/>
          </a:defRPr>
        </a:defPPr>
      </a:lstStyle>
    </a:txDef>
  </a:objectDefaults>
  <a:extraClrSchemeLst/>
  <a:custClrLst>
    <a:custClr name="Chart 1">
      <a:srgbClr val="00ADE8"/>
    </a:custClr>
    <a:custClr name="Chart 2">
      <a:srgbClr val="00B398"/>
    </a:custClr>
    <a:custClr name="null01">
      <a:srgbClr val="FFFFFF"/>
    </a:custClr>
    <a:custClr name="null02">
      <a:srgbClr val="FFFFFF"/>
    </a:custClr>
    <a:custClr name="Navy 50% Shade">
      <a:srgbClr val="0D193B"/>
    </a:custClr>
    <a:custClr name="Puprle 50% Shade">
      <a:srgbClr val="291737"/>
    </a:custClr>
    <a:custClr name="Burgundy 50% Shade">
      <a:srgbClr val="37152E"/>
    </a:custClr>
    <a:custClr name="Maroon 50% Shade">
      <a:srgbClr val="550028"/>
    </a:custClr>
    <a:custClr name="Pink 50% Shade">
      <a:srgbClr val="7F004B"/>
    </a:custClr>
    <a:custClr name="Yellow 50% Shade">
      <a:srgbClr val="806924"/>
    </a:custClr>
    <a:custClr name="Chart 1 50% Shade">
      <a:srgbClr val="005774"/>
    </a:custClr>
    <a:custClr name="Chart 2 50% Shade">
      <a:srgbClr val="005A4C"/>
    </a:custClr>
    <a:custClr name="Chart 2 50% Shade">
      <a:srgbClr val="FFFFFF"/>
    </a:custClr>
    <a:custClr name="Chart 2 50% Shade">
      <a:srgbClr val="FFFFFF"/>
    </a:custClr>
    <a:custClr name="Navy 90% Tint">
      <a:srgbClr val="E7E9F0"/>
    </a:custClr>
    <a:custClr name="Purple 90% Tint">
      <a:srgbClr val="EDE7F0"/>
    </a:custClr>
    <a:custClr name="Burgundy 90% Tint">
      <a:srgbClr val="EFE9EE"/>
    </a:custClr>
    <a:custClr name="Maroon 90% Tint">
      <a:srgbClr val="F6E4EC"/>
    </a:custClr>
    <a:custClr name="Pink 90% Tint">
      <a:srgbClr val="FFE6F4"/>
    </a:custClr>
    <a:custClr name="Yellow 90% Tint">
      <a:srgbClr val="FFFAED"/>
    </a:custClr>
  </a:custClrLst>
  <a:extLst>
    <a:ext uri="{05A4C25C-085E-4340-85A3-A5531E510DB2}">
      <thm15:themeFamily xmlns:thm15="http://schemas.microsoft.com/office/thememl/2012/main" name="Presentation1" id="{B941F624-0BF1-402A-BDD8-853BF142226A}" vid="{8AFC18C5-D10C-478C-9FD4-45F21C0DB0D6}"/>
    </a:ext>
  </a:extLst>
</a:theme>
</file>

<file path=ppt/theme/theme2.xml><?xml version="1.0" encoding="utf-8"?>
<a:theme xmlns:a="http://schemas.openxmlformats.org/drawingml/2006/main" name="UAX 2023 - Negativo">
  <a:themeElements>
    <a:clrScheme name="uax">
      <a:dk1>
        <a:srgbClr val="222222"/>
      </a:dk1>
      <a:lt1>
        <a:srgbClr val="FFFFFF"/>
      </a:lt1>
      <a:dk2>
        <a:srgbClr val="222222"/>
      </a:dk2>
      <a:lt2>
        <a:srgbClr val="F2F2F2"/>
      </a:lt2>
      <a:accent1>
        <a:srgbClr val="0060AB"/>
      </a:accent1>
      <a:accent2>
        <a:srgbClr val="008CF7"/>
      </a:accent2>
      <a:accent3>
        <a:srgbClr val="49ACF7"/>
      </a:accent3>
      <a:accent4>
        <a:srgbClr val="3781B9"/>
      </a:accent4>
      <a:accent5>
        <a:srgbClr val="004478"/>
      </a:accent5>
      <a:accent6>
        <a:srgbClr val="0DFCE3"/>
      </a:accent6>
      <a:hlink>
        <a:srgbClr val="F3F719"/>
      </a:hlink>
      <a:folHlink>
        <a:srgbClr val="491F69"/>
      </a:folHlink>
    </a:clrScheme>
    <a:fontScheme name="HW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lnSpc>
            <a:spcPct val="120000"/>
          </a:lnSpc>
          <a:defRPr sz="1400" dirty="0" smtClean="0"/>
        </a:defPPr>
      </a:lstStyle>
      <a:style>
        <a:lnRef idx="1">
          <a:schemeClr val="accent1"/>
        </a:lnRef>
        <a:fillRef idx="3">
          <a:schemeClr val="accent1"/>
        </a:fillRef>
        <a:effectRef idx="2">
          <a:schemeClr val="accent1"/>
        </a:effectRef>
        <a:fontRef idx="minor">
          <a:schemeClr val="lt1"/>
        </a:fontRef>
      </a:style>
    </a:spDef>
    <a:lnDef>
      <a:spPr>
        <a:ln w="6350" cmpd="sng">
          <a:solidFill>
            <a:schemeClr val="bg1">
              <a:lumMod val="85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oAutofit/>
      </a:bodyPr>
      <a:lstStyle>
        <a:defPPr algn="l">
          <a:lnSpc>
            <a:spcPct val="120000"/>
          </a:lnSpc>
          <a:defRPr sz="1600" dirty="0" smtClean="0">
            <a:latin typeface="+mn-lt"/>
          </a:defRPr>
        </a:defPPr>
      </a:lstStyle>
    </a:txDef>
  </a:objectDefaults>
  <a:extraClrSchemeLst/>
  <a:custClrLst>
    <a:custClr name="Chart 1">
      <a:srgbClr val="00ADE8"/>
    </a:custClr>
    <a:custClr name="Chart 2">
      <a:srgbClr val="00B398"/>
    </a:custClr>
    <a:custClr name="null01">
      <a:srgbClr val="FFFFFF"/>
    </a:custClr>
    <a:custClr name="null02">
      <a:srgbClr val="FFFFFF"/>
    </a:custClr>
    <a:custClr name="Navy 50% Shade">
      <a:srgbClr val="0D193B"/>
    </a:custClr>
    <a:custClr name="Puprle 50% Shade">
      <a:srgbClr val="291737"/>
    </a:custClr>
    <a:custClr name="Burgundy 50% Shade">
      <a:srgbClr val="37152E"/>
    </a:custClr>
    <a:custClr name="Maroon 50% Shade">
      <a:srgbClr val="550028"/>
    </a:custClr>
    <a:custClr name="Pink 50% Shade">
      <a:srgbClr val="7F004B"/>
    </a:custClr>
    <a:custClr name="Yellow 50% Shade">
      <a:srgbClr val="806924"/>
    </a:custClr>
    <a:custClr name="Chart 1 50% Shade">
      <a:srgbClr val="005774"/>
    </a:custClr>
    <a:custClr name="Chart 2 50% Shade">
      <a:srgbClr val="005A4C"/>
    </a:custClr>
    <a:custClr name="Chart 2 50% Shade">
      <a:srgbClr val="FFFFFF"/>
    </a:custClr>
    <a:custClr name="Chart 2 50% Shade">
      <a:srgbClr val="FFFFFF"/>
    </a:custClr>
    <a:custClr name="Navy 90% Tint">
      <a:srgbClr val="E7E9F0"/>
    </a:custClr>
    <a:custClr name="Purple 90% Tint">
      <a:srgbClr val="EDE7F0"/>
    </a:custClr>
    <a:custClr name="Burgundy 90% Tint">
      <a:srgbClr val="EFE9EE"/>
    </a:custClr>
    <a:custClr name="Maroon 90% Tint">
      <a:srgbClr val="F6E4EC"/>
    </a:custClr>
    <a:custClr name="Pink 90% Tint">
      <a:srgbClr val="FFE6F4"/>
    </a:custClr>
    <a:custClr name="Yellow 90% Tint">
      <a:srgbClr val="FFFAED"/>
    </a:custClr>
  </a:custClrLst>
  <a:extLst>
    <a:ext uri="{05A4C25C-085E-4340-85A3-A5531E510DB2}">
      <thm15:themeFamily xmlns:thm15="http://schemas.microsoft.com/office/thememl/2012/main" name="Presentation1" id="{B941F624-0BF1-402A-BDD8-853BF142226A}" vid="{8AFC18C5-D10C-478C-9FD4-45F21C0DB0D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C7CFF577CBE2E488383CFE29E54A272" ma:contentTypeVersion="2" ma:contentTypeDescription="Crear nuevo documento." ma:contentTypeScope="" ma:versionID="c130e7691c543abef4180122dc67440a">
  <xsd:schema xmlns:xsd="http://www.w3.org/2001/XMLSchema" xmlns:xs="http://www.w3.org/2001/XMLSchema" xmlns:p="http://schemas.microsoft.com/office/2006/metadata/properties" xmlns:ns2="ee139851-585f-4351-8296-83eb849dbe5d" targetNamespace="http://schemas.microsoft.com/office/2006/metadata/properties" ma:root="true" ma:fieldsID="7b089e788a05580994c1089713cec9b2" ns2:_="">
    <xsd:import namespace="ee139851-585f-4351-8296-83eb849dbe5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139851-585f-4351-8296-83eb849dbe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A27AD6-6305-411D-86AA-48C0233FC059}">
  <ds:schemaRefs>
    <ds:schemaRef ds:uri="http://schemas.microsoft.com/sharepoint/v3/contenttype/forms"/>
  </ds:schemaRefs>
</ds:datastoreItem>
</file>

<file path=customXml/itemProps2.xml><?xml version="1.0" encoding="utf-8"?>
<ds:datastoreItem xmlns:ds="http://schemas.openxmlformats.org/officeDocument/2006/customXml" ds:itemID="{D444AE6C-FBF2-47DA-97E5-43E47F0AEE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139851-585f-4351-8296-83eb849db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Hotwire 2023 – Content</Template>
  <TotalTime>3689</TotalTime>
  <Words>899</Words>
  <Application>Microsoft Macintosh PowerPoint</Application>
  <PresentationFormat>Panorámica</PresentationFormat>
  <Paragraphs>91</Paragraphs>
  <Slides>20</Slides>
  <Notes>0</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20</vt:i4>
      </vt:variant>
    </vt:vector>
  </HeadingPairs>
  <TitlesOfParts>
    <vt:vector size="27" baseType="lpstr">
      <vt:lpstr>Arial</vt:lpstr>
      <vt:lpstr>Arial Black</vt:lpstr>
      <vt:lpstr>Calibri</vt:lpstr>
      <vt:lpstr>Helvetica</vt:lpstr>
      <vt:lpstr>Manrope</vt:lpstr>
      <vt:lpstr>UAX 2023 - Positivo</vt:lpstr>
      <vt:lpstr>UAX 2023 - Negativo</vt:lpstr>
      <vt:lpstr>CIENCIA DE DATOS</vt:lpstr>
      <vt:lpstr> ¿Qué diferencia observan? </vt:lpstr>
      <vt:lpstr>A Data Story…</vt:lpstr>
      <vt:lpstr>Presentación de PowerPoint</vt:lpstr>
      <vt:lpstr>Presentación de PowerPoint</vt:lpstr>
      <vt:lpstr>Presentación de PowerPoint</vt:lpstr>
      <vt:lpstr>1) Adaptarse al contexto</vt:lpstr>
      <vt:lpstr>2) Seleccionar un sistema de visualización efectivo</vt:lpstr>
      <vt:lpstr>Presentación de PowerPoint</vt:lpstr>
      <vt:lpstr>INFOGRAFÍA VS VISUALIZACIÓN DE DATOS EXPLORACIÓN VS EXPLICACIÓN</vt:lpstr>
      <vt:lpstr>Presentación de PowerPoint</vt:lpstr>
      <vt:lpstr>El color también puede ser desorden.</vt:lpstr>
      <vt:lpstr>Presentación de PowerPoint</vt:lpstr>
      <vt:lpstr>Presentación de PowerPoint</vt:lpstr>
      <vt:lpstr>Presentación de PowerPoint</vt:lpstr>
      <vt:lpstr>Claves</vt:lpstr>
      <vt:lpstr>GRACIAS</vt:lpstr>
      <vt:lpstr>TRABAJOS</vt:lpstr>
      <vt:lpstr>Una mejora constante…</vt:lpstr>
      <vt:lpstr>GUÍA DE PREGUNTAS PARA STORYTELLING CON DATOS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PPT corporativa</dc:title>
  <dc:creator>Daniel Bernués García</dc:creator>
  <cp:lastModifiedBy>Ariel Cariaga Martínez</cp:lastModifiedBy>
  <cp:revision>41</cp:revision>
  <dcterms:created xsi:type="dcterms:W3CDTF">2023-03-21T11:49:23Z</dcterms:created>
  <dcterms:modified xsi:type="dcterms:W3CDTF">2024-10-19T17:24:46Z</dcterms:modified>
</cp:coreProperties>
</file>